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65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4" d="100"/>
          <a:sy n="54" d="100"/>
        </p:scale>
        <p:origin x="6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0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1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5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5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7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8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8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4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45391-EBAB-48F5-BDFC-001DBA7572A0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ACF60-F3EB-4AB1-8CBC-B852B3571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5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89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>
            <a:off x="347681" y="511486"/>
            <a:ext cx="1162595" cy="180267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/>
          </a:p>
        </p:txBody>
      </p:sp>
      <p:sp>
        <p:nvSpPr>
          <p:cNvPr id="8" name="Rectangle 7"/>
          <p:cNvSpPr/>
          <p:nvPr/>
        </p:nvSpPr>
        <p:spPr>
          <a:xfrm>
            <a:off x="1715956" y="304827"/>
            <a:ext cx="110318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dirty="0" smtClean="0"/>
              <a:t>X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3262895" y="681302"/>
            <a:ext cx="1648740" cy="1463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5085572" y="-174316"/>
            <a:ext cx="1822204" cy="317427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026477" y="579028"/>
            <a:ext cx="2039973" cy="1600202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9227528" y="511486"/>
            <a:ext cx="1114236" cy="170143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10742961" y="193990"/>
            <a:ext cx="100540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745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761" y="1033153"/>
            <a:ext cx="11788239" cy="50475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8000" dirty="0" smtClean="0"/>
          </a:p>
          <a:p>
            <a:r>
              <a:rPr lang="en-US" sz="8000" dirty="0" smtClean="0"/>
              <a:t>           </a:t>
            </a:r>
            <a:r>
              <a:rPr lang="en-US" sz="7200" dirty="0" smtClean="0"/>
              <a:t>Gen. 1:1  - </a:t>
            </a:r>
          </a:p>
          <a:p>
            <a:pPr lvl="1"/>
            <a:r>
              <a:rPr lang="en-US" sz="7200" i="1" dirty="0" smtClean="0"/>
              <a:t> In the beginning God created the heavens and the earth.</a:t>
            </a:r>
          </a:p>
          <a:p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849085" y="640081"/>
            <a:ext cx="1162595" cy="180267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3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7566"/>
            <a:ext cx="1219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 3:6 – </a:t>
            </a:r>
          </a:p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she 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took of the fruit thereof, and did eat; and she gave also unto her husband with her, and he did eat.</a:t>
            </a:r>
          </a:p>
        </p:txBody>
      </p:sp>
    </p:spTree>
    <p:extLst>
      <p:ext uri="{BB962C8B-B14F-4D97-AF65-F5344CB8AC3E}">
        <p14:creationId xmlns:p14="http://schemas.microsoft.com/office/powerpoint/2010/main" val="13137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0" y="0"/>
            <a:ext cx="12192000" cy="1463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1075" y="1593668"/>
            <a:ext cx="112601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1 Peter 1:19-20 – a lamb without spot… foreknown indeed before the foundation of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79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us 1"/>
          <p:cNvSpPr/>
          <p:nvPr/>
        </p:nvSpPr>
        <p:spPr>
          <a:xfrm>
            <a:off x="-326571" y="-365762"/>
            <a:ext cx="1822204" cy="317427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95633" y="263432"/>
            <a:ext cx="113037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Matt 26:28 - for this is </a:t>
            </a:r>
          </a:p>
          <a:p>
            <a:r>
              <a:rPr lang="en-US" sz="8000" dirty="0" smtClean="0"/>
              <a:t>my blood of the </a:t>
            </a:r>
          </a:p>
          <a:p>
            <a:r>
              <a:rPr lang="en-US" sz="8000" dirty="0" smtClean="0"/>
              <a:t>covenant, which is</a:t>
            </a:r>
          </a:p>
          <a:p>
            <a:r>
              <a:rPr lang="en-US" sz="8000" dirty="0" smtClean="0"/>
              <a:t> poured out for many </a:t>
            </a:r>
          </a:p>
          <a:p>
            <a:r>
              <a:rPr lang="en-US" sz="8000" dirty="0" smtClean="0"/>
              <a:t>unto remission of sins.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683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413656" y="-169817"/>
            <a:ext cx="11364686" cy="1841864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8194" y="1358537"/>
            <a:ext cx="116956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Matt 28:19 - Go ye therefore, and make disciples of all the nations, baptizing them…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0" y="0"/>
            <a:ext cx="1802674" cy="32134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011" y="1959428"/>
            <a:ext cx="12192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       2 </a:t>
            </a:r>
            <a:r>
              <a:rPr lang="en-US" sz="8000" dirty="0" err="1" smtClean="0"/>
              <a:t>Thess</a:t>
            </a:r>
            <a:r>
              <a:rPr lang="en-US" sz="8000" dirty="0" smtClean="0"/>
              <a:t> 1:7 - at the revelation of the Lord Jesus from heaven with the angels of his power in flaming fire,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74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503"/>
            <a:ext cx="12192000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600" dirty="0" smtClean="0"/>
              <a:t>?</a:t>
            </a:r>
            <a:endParaRPr lang="en-US" sz="49600" dirty="0"/>
          </a:p>
        </p:txBody>
      </p:sp>
    </p:spTree>
    <p:extLst>
      <p:ext uri="{BB962C8B-B14F-4D97-AF65-F5344CB8AC3E}">
        <p14:creationId xmlns:p14="http://schemas.microsoft.com/office/powerpoint/2010/main" val="1500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7565" y="0"/>
            <a:ext cx="12192000" cy="624786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"What will it be? What will it be? Where will you spend your eternity?  What will it be, O, what will it be? What will your answer be?"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7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2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5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170</Words>
  <Application>Microsoft Office PowerPoint</Application>
  <PresentationFormat>Widescreen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16</cp:revision>
  <dcterms:created xsi:type="dcterms:W3CDTF">2016-11-10T16:37:22Z</dcterms:created>
  <dcterms:modified xsi:type="dcterms:W3CDTF">2016-11-13T12:41:54Z</dcterms:modified>
</cp:coreProperties>
</file>