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5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494AE89-1E5D-45B3-8F8A-89E90CC669DC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46385EF-9ED3-4664-8E39-97B13A368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98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D5CD-60DC-4647-882E-EFD39A7240AF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253-7236-418E-A178-D4BA1830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934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D5CD-60DC-4647-882E-EFD39A7240AF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253-7236-418E-A178-D4BA1830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7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D5CD-60DC-4647-882E-EFD39A7240AF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253-7236-418E-A178-D4BA1830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58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D5CD-60DC-4647-882E-EFD39A7240AF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253-7236-418E-A178-D4BA1830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06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D5CD-60DC-4647-882E-EFD39A7240AF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253-7236-418E-A178-D4BA1830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02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D5CD-60DC-4647-882E-EFD39A7240AF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253-7236-418E-A178-D4BA1830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63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D5CD-60DC-4647-882E-EFD39A7240AF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253-7236-418E-A178-D4BA1830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29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D5CD-60DC-4647-882E-EFD39A7240AF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253-7236-418E-A178-D4BA1830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98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D5CD-60DC-4647-882E-EFD39A7240AF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253-7236-418E-A178-D4BA1830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66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D5CD-60DC-4647-882E-EFD39A7240AF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253-7236-418E-A178-D4BA1830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35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D5CD-60DC-4647-882E-EFD39A7240AF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253-7236-418E-A178-D4BA1830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6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9D5CD-60DC-4647-882E-EFD39A7240AF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19253-7236-418E-A178-D4BA1830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1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0259" y="502508"/>
            <a:ext cx="10478530" cy="3007455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</a:rPr>
              <a:t>1 KINGS</a:t>
            </a:r>
            <a:endParaRPr lang="en-US" sz="80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0259" y="3618513"/>
            <a:ext cx="10478530" cy="2848189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800" b="1" dirty="0" smtClean="0"/>
              <a:t>Losing the Land (1)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311995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093"/>
            <a:ext cx="10515600" cy="1583596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</a:rPr>
              <a:t>1 KINGS: Plot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83290"/>
            <a:ext cx="10515600" cy="471521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 smtClean="0"/>
              <a:t>Solomon rises in power &amp; wealth</a:t>
            </a:r>
          </a:p>
          <a:p>
            <a:r>
              <a:rPr lang="en-US" sz="4000" b="1" dirty="0" smtClean="0"/>
              <a:t>Israel becomes a powerful &amp; stable monarchy</a:t>
            </a:r>
          </a:p>
          <a:p>
            <a:r>
              <a:rPr lang="en-US" sz="4000" b="1" dirty="0" smtClean="0"/>
              <a:t>Idolatry &amp; division begin the long process toward Exile</a:t>
            </a:r>
          </a:p>
          <a:p>
            <a:r>
              <a:rPr lang="en-US" sz="4000" b="1" dirty="0" smtClean="0"/>
              <a:t>Faithful prophets &amp; kings prolong the process, but can’t stop it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5803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3569"/>
            <a:ext cx="10515600" cy="156712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</a:rPr>
              <a:t>1 KINGS: Major Characters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04689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b="1" i="1" dirty="0" smtClean="0"/>
              <a:t>David – </a:t>
            </a:r>
            <a:r>
              <a:rPr lang="en-US" b="1" dirty="0" smtClean="0"/>
              <a:t>Provides for successor just before his death</a:t>
            </a:r>
          </a:p>
          <a:p>
            <a:r>
              <a:rPr lang="en-US" b="1" i="1" dirty="0" smtClean="0"/>
              <a:t>Solomon </a:t>
            </a:r>
            <a:r>
              <a:rPr lang="en-US" b="1" dirty="0" smtClean="0"/>
              <a:t>– Israel’s 3</a:t>
            </a:r>
            <a:r>
              <a:rPr lang="en-US" b="1" baseline="30000" dirty="0" smtClean="0"/>
              <a:t>rd</a:t>
            </a:r>
            <a:r>
              <a:rPr lang="en-US" b="1" dirty="0" smtClean="0"/>
              <a:t> king; becomes rich &amp; powerful, but also becomes unfaithful to the Lord</a:t>
            </a:r>
          </a:p>
          <a:p>
            <a:r>
              <a:rPr lang="en-US" b="1" i="1" dirty="0" err="1" smtClean="0"/>
              <a:t>Rehoboam</a:t>
            </a:r>
            <a:r>
              <a:rPr lang="en-US" b="1" i="1" dirty="0" smtClean="0"/>
              <a:t> </a:t>
            </a:r>
            <a:r>
              <a:rPr lang="en-US" b="1" dirty="0" smtClean="0"/>
              <a:t>– Solomon’s son who succeeds him as king; unwise decisions lead to division into 2 kingdoms</a:t>
            </a:r>
          </a:p>
          <a:p>
            <a:r>
              <a:rPr lang="en-US" b="1" i="1" dirty="0" err="1" smtClean="0"/>
              <a:t>Jereboam</a:t>
            </a:r>
            <a:r>
              <a:rPr lang="en-US" b="1" i="1" dirty="0" smtClean="0"/>
              <a:t> </a:t>
            </a:r>
            <a:r>
              <a:rPr lang="en-US" b="1" dirty="0" smtClean="0"/>
              <a:t>– Leads rebellion against </a:t>
            </a:r>
            <a:r>
              <a:rPr lang="en-US" b="1" dirty="0" err="1" smtClean="0"/>
              <a:t>Rehoboam</a:t>
            </a:r>
            <a:r>
              <a:rPr lang="en-US" b="1" dirty="0" smtClean="0"/>
              <a:t>; establishes Northern Kingdom (Israel) consisting of 10 tribes</a:t>
            </a:r>
          </a:p>
          <a:p>
            <a:r>
              <a:rPr lang="en-US" b="1" i="1" dirty="0" smtClean="0"/>
              <a:t>Ahab </a:t>
            </a:r>
            <a:r>
              <a:rPr lang="en-US" b="1" dirty="0" smtClean="0"/>
              <a:t>– One of Israel’s worst kings</a:t>
            </a:r>
          </a:p>
          <a:p>
            <a:r>
              <a:rPr lang="en-US" b="1" i="1" dirty="0" smtClean="0"/>
              <a:t>Jezebel </a:t>
            </a:r>
            <a:r>
              <a:rPr lang="en-US" b="1" dirty="0" smtClean="0"/>
              <a:t>– Wife of Ahab &amp; a Baal-worshiper</a:t>
            </a:r>
            <a:endParaRPr lang="en-US" b="1" i="1" dirty="0" smtClean="0"/>
          </a:p>
          <a:p>
            <a:r>
              <a:rPr lang="en-US" b="1" i="1" dirty="0" smtClean="0"/>
              <a:t>Elijah </a:t>
            </a:r>
            <a:r>
              <a:rPr lang="en-US" b="1" dirty="0" smtClean="0"/>
              <a:t>– Opposes Ahab &amp; Jezebel b/c of their wickedness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63198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2995"/>
            <a:ext cx="10515600" cy="1517693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</a:rPr>
              <a:t>1 KINGS: Major Events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9359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3200" b="1" dirty="0" err="1" smtClean="0"/>
              <a:t>Adonijah</a:t>
            </a:r>
            <a:r>
              <a:rPr lang="en-US" sz="3200" b="1" dirty="0" smtClean="0"/>
              <a:t> declares himself king</a:t>
            </a:r>
          </a:p>
          <a:p>
            <a:r>
              <a:rPr lang="en-US" sz="3200" b="1" dirty="0" smtClean="0"/>
              <a:t>David appoints Solomon as successor, then dies</a:t>
            </a:r>
          </a:p>
          <a:p>
            <a:r>
              <a:rPr lang="en-US" sz="3200" b="1" dirty="0" smtClean="0"/>
              <a:t>Solomon asks for &amp; receives wisdom, then builds Temple</a:t>
            </a:r>
          </a:p>
          <a:p>
            <a:r>
              <a:rPr lang="en-US" sz="3200" b="1" dirty="0" smtClean="0"/>
              <a:t>Solomon becomes powerful &amp; wealthy, but also unwise</a:t>
            </a:r>
          </a:p>
          <a:p>
            <a:r>
              <a:rPr lang="en-US" sz="3200" b="1" dirty="0" smtClean="0"/>
              <a:t>Division of the kingdom after Solomon’s death</a:t>
            </a:r>
          </a:p>
          <a:p>
            <a:r>
              <a:rPr lang="en-US" sz="3200" b="1" dirty="0" smtClean="0"/>
              <a:t>Elijah’s prophetic ministry in opposition to King Ahab</a:t>
            </a:r>
          </a:p>
          <a:p>
            <a:r>
              <a:rPr lang="en-US" sz="3200" b="1" dirty="0" smtClean="0"/>
              <a:t>Elijah anoints Elisha as his successor</a:t>
            </a:r>
          </a:p>
          <a:p>
            <a:endParaRPr lang="en-US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80980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5947"/>
            <a:ext cx="10515600" cy="1484742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</a:rPr>
              <a:t>1 Kings: Key Verse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4702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800" b="1" dirty="0" smtClean="0"/>
              <a:t>“How long will you go limping between two different opinions? If the Lord is God, follow him; but if Baal, then follow him.”</a:t>
            </a:r>
          </a:p>
          <a:p>
            <a:endParaRPr lang="en-US" sz="4800" b="1" dirty="0"/>
          </a:p>
          <a:p>
            <a:pPr marL="0" indent="0">
              <a:buNone/>
            </a:pPr>
            <a:r>
              <a:rPr lang="en-US" sz="4800" b="1" dirty="0" smtClean="0"/>
              <a:t>						1 Kings18:21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4122429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3569"/>
            <a:ext cx="10515600" cy="156712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bg1"/>
                </a:solidFill>
              </a:rPr>
              <a:t>1 KINGS: Lessons for Today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3200" b="1" dirty="0" smtClean="0"/>
              <a:t>God’s people can endure &amp; receive His blessings only as long as they are _____________ to His ________________.</a:t>
            </a:r>
          </a:p>
          <a:p>
            <a:r>
              <a:rPr lang="en-US" sz="3200" b="1" dirty="0" smtClean="0"/>
              <a:t>Judgment is certain when God’s people are _____________ to Him.</a:t>
            </a:r>
          </a:p>
          <a:p>
            <a:r>
              <a:rPr lang="en-US" sz="3200" b="1" dirty="0" smtClean="0"/>
              <a:t>Leaders of God’s people are evaluated _________________, not _____________________.</a:t>
            </a:r>
          </a:p>
          <a:p>
            <a:r>
              <a:rPr lang="en-US" sz="3200" b="1" dirty="0" smtClean="0"/>
              <a:t>God, not man, is the _____________ of human history.</a:t>
            </a:r>
          </a:p>
          <a:p>
            <a:r>
              <a:rPr lang="en-US" sz="3200" b="1" dirty="0" smtClean="0"/>
              <a:t>We cannot fulfill the 1</a:t>
            </a:r>
            <a:r>
              <a:rPr lang="en-US" sz="3200" b="1" baseline="30000" dirty="0" smtClean="0"/>
              <a:t>st</a:t>
            </a:r>
            <a:r>
              <a:rPr lang="en-US" sz="3200" b="1" dirty="0" smtClean="0"/>
              <a:t> Commandment if we are ______________ to God’s revealed will.</a:t>
            </a:r>
          </a:p>
        </p:txBody>
      </p:sp>
    </p:spTree>
    <p:extLst>
      <p:ext uri="{BB962C8B-B14F-4D97-AF65-F5344CB8AC3E}">
        <p14:creationId xmlns:p14="http://schemas.microsoft.com/office/powerpoint/2010/main" val="2536717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300</Words>
  <Application>Microsoft Office PowerPoint</Application>
  <PresentationFormat>Custom</PresentationFormat>
  <Paragraphs>33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1 KINGS</vt:lpstr>
      <vt:lpstr>1 KINGS: Plot</vt:lpstr>
      <vt:lpstr>1 KINGS: Major Characters</vt:lpstr>
      <vt:lpstr>1 KINGS: Major Events</vt:lpstr>
      <vt:lpstr>1 Kings: Key Verse</vt:lpstr>
      <vt:lpstr>1 KINGS: Lessons for Today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KINGS</dc:title>
  <dc:creator>Glen Allen Church</dc:creator>
  <cp:lastModifiedBy>HU</cp:lastModifiedBy>
  <cp:revision>7</cp:revision>
  <cp:lastPrinted>2013-06-21T13:50:24Z</cp:lastPrinted>
  <dcterms:created xsi:type="dcterms:W3CDTF">2013-06-20T15:56:03Z</dcterms:created>
  <dcterms:modified xsi:type="dcterms:W3CDTF">2013-11-14T17:50:53Z</dcterms:modified>
</cp:coreProperties>
</file>