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JEREMIAH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Prophet of Sin &amp; Punishment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10866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81233"/>
            <a:ext cx="10353761" cy="1243914"/>
          </a:xfrm>
        </p:spPr>
        <p:txBody>
          <a:bodyPr>
            <a:normAutofit/>
          </a:bodyPr>
          <a:lstStyle/>
          <a:p>
            <a:r>
              <a:rPr lang="en-US" sz="7200" dirty="0" smtClean="0"/>
              <a:t>JEREMIAH: PLOT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35676"/>
            <a:ext cx="10715622" cy="5247503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Jeremiah is called to prophesy to Judah re their sins &amp; coming judgment</a:t>
            </a:r>
          </a:p>
          <a:p>
            <a:r>
              <a:rPr lang="en-US" sz="3600" b="1" dirty="0" smtClean="0"/>
              <a:t>For 40 years Jeremiah foretells what is coming, often paying a high price personally</a:t>
            </a:r>
          </a:p>
          <a:p>
            <a:r>
              <a:rPr lang="en-US" sz="3600" b="1" dirty="0" smtClean="0"/>
              <a:t>Judah will be defeated &amp; Jerusalem destroyed</a:t>
            </a:r>
          </a:p>
          <a:p>
            <a:r>
              <a:rPr lang="en-US" sz="3600" b="1" dirty="0" smtClean="0"/>
              <a:t>70 years of captivity in Babylon will follow</a:t>
            </a:r>
          </a:p>
          <a:p>
            <a:r>
              <a:rPr lang="en-US" sz="3600" b="1" dirty="0" smtClean="0"/>
              <a:t>God promises eventual restoration</a:t>
            </a: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5760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89471"/>
            <a:ext cx="10353761" cy="1095632"/>
          </a:xfrm>
        </p:spPr>
        <p:txBody>
          <a:bodyPr>
            <a:normAutofit/>
          </a:bodyPr>
          <a:lstStyle/>
          <a:p>
            <a:r>
              <a:rPr lang="en-US" sz="6600" dirty="0" smtClean="0"/>
              <a:t>JEREMIAH: The </a:t>
            </a:r>
            <a:r>
              <a:rPr lang="en-US" sz="6600" dirty="0" err="1" smtClean="0"/>
              <a:t>mAN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32" y="1178011"/>
            <a:ext cx="11211698" cy="567998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Prophesied to Judah 627-587 B.C. during reigns of 5 kings</a:t>
            </a:r>
          </a:p>
          <a:p>
            <a:r>
              <a:rPr lang="en-US" sz="2800" b="1" dirty="0" smtClean="0"/>
              <a:t>Father a priest from Benjamin</a:t>
            </a:r>
          </a:p>
          <a:p>
            <a:r>
              <a:rPr lang="en-US" sz="2800" b="1" dirty="0" smtClean="0"/>
              <a:t>Young at the time he was called to prophesy</a:t>
            </a:r>
          </a:p>
          <a:p>
            <a:r>
              <a:rPr lang="en-US" sz="2800" b="1" dirty="0" smtClean="0"/>
              <a:t>Remained unmarried as part of his message </a:t>
            </a:r>
          </a:p>
          <a:p>
            <a:r>
              <a:rPr lang="en-US" sz="2800" b="1" dirty="0" smtClean="0"/>
              <a:t>Very unpopular b/c of his message</a:t>
            </a:r>
          </a:p>
          <a:p>
            <a:r>
              <a:rPr lang="en-US" sz="2800" b="1" dirty="0" smtClean="0"/>
              <a:t>Openly acknowledged his frustration &amp; anger with God</a:t>
            </a:r>
          </a:p>
          <a:p>
            <a:r>
              <a:rPr lang="en-US" sz="2800" b="1" dirty="0" smtClean="0"/>
              <a:t>Kidnapped &amp; taken to Egypt after Fall of Jerusalem</a:t>
            </a:r>
          </a:p>
          <a:p>
            <a:r>
              <a:rPr lang="en-US" sz="2800" b="1" dirty="0" smtClean="0"/>
              <a:t>Jewish tradition says he was stoned to death in Egypt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2829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40044"/>
            <a:ext cx="10353761" cy="1285102"/>
          </a:xfrm>
        </p:spPr>
        <p:txBody>
          <a:bodyPr>
            <a:normAutofit/>
          </a:bodyPr>
          <a:lstStyle/>
          <a:p>
            <a:r>
              <a:rPr lang="en-US" sz="6600" dirty="0" smtClean="0"/>
              <a:t>JEREMIAH: THE BOOK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425146"/>
            <a:ext cx="10353762" cy="5432854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A combination of </a:t>
            </a:r>
            <a:r>
              <a:rPr lang="en-US" sz="2400" b="1" i="1" dirty="0" smtClean="0"/>
              <a:t>oracles</a:t>
            </a:r>
            <a:r>
              <a:rPr lang="en-US" sz="2400" b="1" dirty="0" smtClean="0"/>
              <a:t> &amp; </a:t>
            </a:r>
            <a:r>
              <a:rPr lang="en-US" sz="2400" b="1" i="1" dirty="0" smtClean="0"/>
              <a:t>narratives</a:t>
            </a:r>
            <a:r>
              <a:rPr lang="en-US" sz="2400" b="1" dirty="0" smtClean="0"/>
              <a:t> (story)</a:t>
            </a:r>
          </a:p>
          <a:p>
            <a:r>
              <a:rPr lang="en-US" sz="2400" b="1" dirty="0" smtClean="0"/>
              <a:t>Not in chronological order, some info repeated</a:t>
            </a:r>
          </a:p>
          <a:p>
            <a:r>
              <a:rPr lang="en-US" sz="2400" b="1" dirty="0" smtClean="0"/>
              <a:t>Dictated to Baruch</a:t>
            </a:r>
          </a:p>
          <a:p>
            <a:r>
              <a:rPr lang="en-US" sz="2400" b="1" dirty="0" smtClean="0"/>
              <a:t>Quoted 40 times in NT (especially Revelation)</a:t>
            </a:r>
          </a:p>
          <a:p>
            <a:r>
              <a:rPr lang="en-US" sz="2400" b="1" dirty="0" smtClean="0"/>
              <a:t>Numerous object lessons:</a:t>
            </a:r>
          </a:p>
          <a:p>
            <a:pPr lvl="1"/>
            <a:r>
              <a:rPr lang="en-US" sz="2400" b="1" dirty="0" smtClean="0"/>
              <a:t>Almond Rod</a:t>
            </a:r>
          </a:p>
          <a:p>
            <a:pPr lvl="2"/>
            <a:r>
              <a:rPr lang="en-US" sz="2400" b="1" dirty="0" smtClean="0"/>
              <a:t>Boiling Pot</a:t>
            </a:r>
          </a:p>
          <a:p>
            <a:pPr lvl="3"/>
            <a:r>
              <a:rPr lang="en-US" sz="2400" b="1" dirty="0" smtClean="0"/>
              <a:t>Ruined Waistcloth</a:t>
            </a:r>
          </a:p>
          <a:p>
            <a:pPr lvl="4"/>
            <a:r>
              <a:rPr lang="en-US" sz="2400" b="1" dirty="0" smtClean="0"/>
              <a:t>Jeremiah’s single status</a:t>
            </a:r>
          </a:p>
          <a:p>
            <a:pPr lvl="5"/>
            <a:r>
              <a:rPr lang="en-US" sz="2400" b="1" dirty="0" smtClean="0"/>
              <a:t>Buying a plot of land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6092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557" y="131806"/>
            <a:ext cx="11302313" cy="1367480"/>
          </a:xfrm>
        </p:spPr>
        <p:txBody>
          <a:bodyPr>
            <a:noAutofit/>
          </a:bodyPr>
          <a:lstStyle/>
          <a:p>
            <a:r>
              <a:rPr lang="en-US" sz="5400" dirty="0" smtClean="0"/>
              <a:t>JEREMIAH: MAJOR THEMES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119" y="1235675"/>
            <a:ext cx="10857470" cy="5527589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Themes are introduced in chapter 1 (Jeremiah’s Calling)</a:t>
            </a:r>
          </a:p>
          <a:p>
            <a:pPr lvl="1"/>
            <a:r>
              <a:rPr lang="en-US" sz="2400" b="1" i="1" dirty="0" smtClean="0"/>
              <a:t>God will judge Judah for breaking the covenant (2-29)</a:t>
            </a:r>
          </a:p>
          <a:p>
            <a:pPr lvl="2"/>
            <a:r>
              <a:rPr lang="en-US" sz="2400" b="1" dirty="0" smtClean="0"/>
              <a:t>Babylon will be His instrument of punishment</a:t>
            </a:r>
          </a:p>
          <a:p>
            <a:pPr lvl="2"/>
            <a:r>
              <a:rPr lang="en-US" sz="2400" b="1" dirty="0" smtClean="0"/>
              <a:t>70 yrs. of Exile are coming &amp; are unavoidable</a:t>
            </a:r>
          </a:p>
          <a:p>
            <a:pPr lvl="2"/>
            <a:r>
              <a:rPr lang="en-US" sz="2400" b="1" dirty="0" smtClean="0"/>
              <a:t>Judah should accept what is coming &amp; not resist</a:t>
            </a:r>
          </a:p>
          <a:p>
            <a:pPr lvl="1"/>
            <a:r>
              <a:rPr lang="en-US" sz="2400" b="1" i="1" dirty="0" smtClean="0"/>
              <a:t>After 70 yrs. God will restore Israel &amp; Judah: there is Hope (30-33)</a:t>
            </a:r>
          </a:p>
          <a:p>
            <a:pPr lvl="2"/>
            <a:r>
              <a:rPr lang="en-US" sz="2400" b="1" dirty="0" smtClean="0"/>
              <a:t>Eventually God will make a New Covenant with them</a:t>
            </a:r>
          </a:p>
          <a:p>
            <a:pPr lvl="2"/>
            <a:r>
              <a:rPr lang="en-US" sz="2400" b="1" dirty="0" smtClean="0"/>
              <a:t>Ultimately fulfilled in Jesus (</a:t>
            </a:r>
            <a:r>
              <a:rPr lang="en-US" sz="2400" b="1" dirty="0" err="1" smtClean="0"/>
              <a:t>Lk</a:t>
            </a:r>
            <a:r>
              <a:rPr lang="en-US" sz="2400" b="1" dirty="0" smtClean="0"/>
              <a:t>. 22:20)</a:t>
            </a:r>
          </a:p>
          <a:p>
            <a:pPr lvl="1"/>
            <a:r>
              <a:rPr lang="en-US" sz="2400" b="1" i="1" dirty="0" smtClean="0"/>
              <a:t>Fall of Jerusalem &amp; Beginning of Captivity (34-51)</a:t>
            </a:r>
          </a:p>
          <a:p>
            <a:pPr lvl="1"/>
            <a:r>
              <a:rPr lang="en-US" sz="2400" b="1" i="1" dirty="0" smtClean="0"/>
              <a:t>Jeremiah’s frustration over what he must endure</a:t>
            </a:r>
          </a:p>
          <a:p>
            <a:pPr lvl="1"/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401813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97" y="123568"/>
            <a:ext cx="11722444" cy="1812353"/>
          </a:xfrm>
        </p:spPr>
        <p:txBody>
          <a:bodyPr>
            <a:noAutofit/>
          </a:bodyPr>
          <a:lstStyle/>
          <a:p>
            <a:r>
              <a:rPr lang="en-US" sz="6000" dirty="0" smtClean="0"/>
              <a:t>JEREMIAH: MAJOR EVENTS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655805"/>
            <a:ext cx="10353762" cy="4983892"/>
          </a:xfrm>
        </p:spPr>
        <p:txBody>
          <a:bodyPr/>
          <a:lstStyle/>
          <a:p>
            <a:r>
              <a:rPr lang="en-US" sz="3200" b="1" dirty="0" smtClean="0"/>
              <a:t>Jeremiah’s Call to Prophesy (1)</a:t>
            </a:r>
          </a:p>
          <a:p>
            <a:r>
              <a:rPr lang="en-US" sz="3200" b="1" dirty="0" smtClean="0"/>
              <a:t>The famous “Temple Sermon” (7)</a:t>
            </a:r>
          </a:p>
          <a:p>
            <a:r>
              <a:rPr lang="en-US" sz="3200" b="1" dirty="0" smtClean="0"/>
              <a:t>Jeremiah’s Complaint against the Lord (20)</a:t>
            </a:r>
          </a:p>
          <a:p>
            <a:r>
              <a:rPr lang="en-US" sz="3200" b="1" dirty="0" smtClean="0"/>
              <a:t>King </a:t>
            </a:r>
            <a:r>
              <a:rPr lang="en-US" sz="3200" b="1" dirty="0" err="1" smtClean="0"/>
              <a:t>Jehoikim</a:t>
            </a:r>
            <a:r>
              <a:rPr lang="en-US" sz="3200" b="1" dirty="0" smtClean="0"/>
              <a:t> burns God’s Word (36)</a:t>
            </a:r>
          </a:p>
          <a:p>
            <a:r>
              <a:rPr lang="en-US" sz="3200" b="1" dirty="0" smtClean="0"/>
              <a:t>Fall of Jerusalem &amp; Destruction of the Temple (39 &amp; 52)</a:t>
            </a:r>
          </a:p>
          <a:p>
            <a:r>
              <a:rPr lang="en-US" sz="3200" b="1" dirty="0" smtClean="0"/>
              <a:t>Beginning of Exile (52)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86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984" y="345990"/>
            <a:ext cx="11285837" cy="1589932"/>
          </a:xfrm>
        </p:spPr>
        <p:txBody>
          <a:bodyPr>
            <a:noAutofit/>
          </a:bodyPr>
          <a:lstStyle/>
          <a:p>
            <a:r>
              <a:rPr lang="en-US" sz="6600" dirty="0" smtClean="0"/>
              <a:t>JEREMIAH: KEY VERSE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61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smtClean="0"/>
              <a:t>“Behold, the days are coming when I will make a new covenant with the house of Israel and the house of Judah.” </a:t>
            </a:r>
          </a:p>
          <a:p>
            <a:pPr marL="0" indent="0">
              <a:buNone/>
            </a:pPr>
            <a:r>
              <a:rPr lang="en-US" sz="4400" b="1" dirty="0" smtClean="0"/>
              <a:t>                                   Jeremiah 31:31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75263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039" y="164758"/>
            <a:ext cx="11557686" cy="110386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Jeremiah: lessons for today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39" y="1622853"/>
            <a:ext cx="11557686" cy="51156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1. When God makes a _______________ with His people, He expects us to be _____________ to it.</a:t>
            </a:r>
          </a:p>
          <a:p>
            <a:pPr marL="0" indent="0">
              <a:buNone/>
            </a:pPr>
            <a:r>
              <a:rPr lang="en-US" sz="2800" b="1" dirty="0" smtClean="0"/>
              <a:t>2. No _______________ can stand if it defies or disregards the Lord.</a:t>
            </a:r>
          </a:p>
          <a:p>
            <a:pPr marL="0" indent="0">
              <a:buNone/>
            </a:pPr>
            <a:r>
              <a:rPr lang="en-US" sz="2800" b="1" dirty="0" smtClean="0"/>
              <a:t>3. Religious _____________ are often the greatest enemies of truth.</a:t>
            </a:r>
          </a:p>
          <a:p>
            <a:pPr marL="0" indent="0">
              <a:buNone/>
            </a:pPr>
            <a:r>
              <a:rPr lang="en-US" sz="2800" b="1" dirty="0" smtClean="0"/>
              <a:t>4. Serving the Lord often comes at a high personal _____________.</a:t>
            </a:r>
          </a:p>
          <a:p>
            <a:pPr marL="0" indent="0">
              <a:buNone/>
            </a:pPr>
            <a:r>
              <a:rPr lang="en-US" sz="2800" b="1" dirty="0" smtClean="0"/>
              <a:t>5. We are the recipients of the New _______________ b/c of what Jesus has done, &amp; we should be thankful.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64383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TC104033921[[fn=Damask]]</Template>
  <TotalTime>50</TotalTime>
  <Words>452</Words>
  <Application>Microsoft Office PowerPoint</Application>
  <PresentationFormat>Custom</PresentationFormat>
  <Paragraphs>55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Damask</vt:lpstr>
      <vt:lpstr>JEREMIAH</vt:lpstr>
      <vt:lpstr>JEREMIAH: PLOT</vt:lpstr>
      <vt:lpstr>JEREMIAH: The mAN</vt:lpstr>
      <vt:lpstr>JEREMIAH: THE BOOK</vt:lpstr>
      <vt:lpstr>JEREMIAH: MAJOR THEMES</vt:lpstr>
      <vt:lpstr>JEREMIAH: MAJOR EVENTS</vt:lpstr>
      <vt:lpstr>JEREMIAH: KEY VERSE</vt:lpstr>
      <vt:lpstr>Jeremiah: lessons for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JEREMIAH</dc:title>
  <dc:creator>Glen Allen Church</dc:creator>
  <cp:lastModifiedBy>HU</cp:lastModifiedBy>
  <cp:revision>6</cp:revision>
  <dcterms:created xsi:type="dcterms:W3CDTF">2013-09-12T14:27:41Z</dcterms:created>
  <dcterms:modified xsi:type="dcterms:W3CDTF">2013-11-20T20:47:27Z</dcterms:modified>
</cp:coreProperties>
</file>