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5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9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82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3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6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20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83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8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3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3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82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A840-E588-473A-8A07-D6DA90825A7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56B83-FB03-4245-B36B-A3C2C9920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2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547" y="378941"/>
            <a:ext cx="10519718" cy="3131022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</a:rPr>
              <a:t>2 KINGS</a:t>
            </a:r>
            <a:endParaRPr lang="en-US" sz="9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5547" y="3602038"/>
            <a:ext cx="10519717" cy="288114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5400" b="1" dirty="0" smtClean="0"/>
              <a:t>Losing the Land (2)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554820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091"/>
            <a:ext cx="10515600" cy="1583597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2</a:t>
            </a:r>
            <a:r>
              <a:rPr lang="en-US" sz="7200" b="1" dirty="0" smtClean="0">
                <a:solidFill>
                  <a:schemeClr val="bg1"/>
                </a:solidFill>
              </a:rPr>
              <a:t> KINGS: Plot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702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 smtClean="0"/>
              <a:t>Israel &amp; Judah continue to practice idolatry &amp; violate the covenant</a:t>
            </a:r>
          </a:p>
          <a:p>
            <a:r>
              <a:rPr lang="en-US" sz="3600" b="1" dirty="0" smtClean="0"/>
              <a:t>In spite of the efforts of prophets such as Elisha (N.K.) &amp; Isaiah (S.K.), most kings lead the people away from God</a:t>
            </a:r>
          </a:p>
          <a:p>
            <a:r>
              <a:rPr lang="en-US" sz="3600" b="1" dirty="0" smtClean="0"/>
              <a:t>A few good kings arise, but their efforts are too little, too late</a:t>
            </a:r>
          </a:p>
          <a:p>
            <a:r>
              <a:rPr lang="en-US" sz="3600" b="1" dirty="0" smtClean="0"/>
              <a:t>Israel (N.K.) falls 1</a:t>
            </a:r>
            <a:r>
              <a:rPr lang="en-US" sz="3600" b="1" baseline="30000" dirty="0" smtClean="0"/>
              <a:t>st</a:t>
            </a:r>
            <a:r>
              <a:rPr lang="en-US" sz="3600" b="1" dirty="0" smtClean="0"/>
              <a:t>, Judah (S.K.) about 150 yrs. later</a:t>
            </a:r>
          </a:p>
        </p:txBody>
      </p:sp>
    </p:spTree>
    <p:extLst>
      <p:ext uri="{BB962C8B-B14F-4D97-AF65-F5344CB8AC3E}">
        <p14:creationId xmlns:p14="http://schemas.microsoft.com/office/powerpoint/2010/main" val="311192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4757"/>
            <a:ext cx="10515600" cy="1525931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2</a:t>
            </a:r>
            <a:r>
              <a:rPr lang="en-US" sz="7200" b="1" dirty="0" smtClean="0">
                <a:solidFill>
                  <a:schemeClr val="bg1"/>
                </a:solidFill>
              </a:rPr>
              <a:t> KINGS: Major Characters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935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i="1" dirty="0" smtClean="0"/>
              <a:t>Elisha</a:t>
            </a:r>
            <a:r>
              <a:rPr lang="en-US" sz="3200" b="1" dirty="0" smtClean="0"/>
              <a:t> – Successor to Elijah, receives a “double portion” of his spirit</a:t>
            </a:r>
          </a:p>
          <a:p>
            <a:r>
              <a:rPr lang="en-US" sz="3200" b="1" i="1" dirty="0" smtClean="0"/>
              <a:t>Isaiah</a:t>
            </a:r>
            <a:r>
              <a:rPr lang="en-US" sz="3200" b="1" dirty="0" smtClean="0"/>
              <a:t> – Prophet who proclaims God’s word to Judah’s kings</a:t>
            </a:r>
          </a:p>
          <a:p>
            <a:r>
              <a:rPr lang="en-US" sz="3200" b="1" i="1" dirty="0" smtClean="0"/>
              <a:t>Jehu</a:t>
            </a:r>
            <a:r>
              <a:rPr lang="en-US" sz="3200" b="1" dirty="0" smtClean="0"/>
              <a:t> – Israelite king who exacts God’s vengeance on house of Ahab</a:t>
            </a:r>
          </a:p>
          <a:p>
            <a:r>
              <a:rPr lang="en-US" sz="3200" b="1" i="1" dirty="0" err="1" smtClean="0"/>
              <a:t>Azariah</a:t>
            </a:r>
            <a:r>
              <a:rPr lang="en-US" sz="3200" b="1" i="1" dirty="0" smtClean="0"/>
              <a:t> (</a:t>
            </a:r>
            <a:r>
              <a:rPr lang="en-US" sz="3200" b="1" i="1" dirty="0" err="1" smtClean="0"/>
              <a:t>Uzziah</a:t>
            </a:r>
            <a:r>
              <a:rPr lang="en-US" sz="3200" b="1" i="1" dirty="0" smtClean="0"/>
              <a:t>), Hezekiah, &amp; Josiah </a:t>
            </a:r>
            <a:r>
              <a:rPr lang="en-US" sz="3200" b="1" dirty="0" smtClean="0"/>
              <a:t>– Faithful kings of Judah</a:t>
            </a:r>
          </a:p>
          <a:p>
            <a:r>
              <a:rPr lang="en-US" sz="3200" b="1" i="1" dirty="0" err="1" smtClean="0"/>
              <a:t>Ahaz</a:t>
            </a:r>
            <a:r>
              <a:rPr lang="en-US" sz="3200" b="1" i="1" dirty="0" smtClean="0"/>
              <a:t>, Manasseh, &amp; </a:t>
            </a:r>
            <a:r>
              <a:rPr lang="en-US" sz="3200" b="1" i="1" dirty="0" err="1" smtClean="0"/>
              <a:t>Jehoikim</a:t>
            </a:r>
            <a:r>
              <a:rPr lang="en-US" sz="3200" b="1" i="1" dirty="0" smtClean="0"/>
              <a:t> </a:t>
            </a:r>
            <a:r>
              <a:rPr lang="en-US" sz="3200" b="1" dirty="0" smtClean="0"/>
              <a:t>– Evil kings of Judah whose idolatry helps bring down the S. Kingdom</a:t>
            </a:r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835086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557" y="115331"/>
            <a:ext cx="11335265" cy="157535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2</a:t>
            </a:r>
            <a:r>
              <a:rPr lang="en-US" sz="7200" b="1" dirty="0" smtClean="0">
                <a:solidFill>
                  <a:schemeClr val="bg1"/>
                </a:solidFill>
              </a:rPr>
              <a:t> KINGS: Major Events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557" y="1825624"/>
            <a:ext cx="11335265" cy="496235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3600" b="1" dirty="0" smtClean="0"/>
              <a:t>Elijah taken to heaven &amp; ministry of Elisha (1-13)</a:t>
            </a:r>
          </a:p>
          <a:p>
            <a:r>
              <a:rPr lang="en-US" sz="3600" b="1" dirty="0" smtClean="0"/>
              <a:t>Fall of N. Kingdom in 721 B.C. (17)</a:t>
            </a:r>
          </a:p>
          <a:p>
            <a:r>
              <a:rPr lang="en-US" sz="3600" b="1" dirty="0" smtClean="0"/>
              <a:t>Origin of “Samaritans” (17)</a:t>
            </a:r>
          </a:p>
          <a:p>
            <a:r>
              <a:rPr lang="en-US" sz="3600" b="1" dirty="0" smtClean="0"/>
              <a:t>Idolatry of Manasseh &amp; inevitability of judgment on Judah (21)</a:t>
            </a:r>
          </a:p>
          <a:p>
            <a:r>
              <a:rPr lang="en-US" sz="3600" b="1" dirty="0" smtClean="0"/>
              <a:t>Reforms under Hezekiah &amp; Josiah (18, 22-23)</a:t>
            </a:r>
          </a:p>
          <a:p>
            <a:r>
              <a:rPr lang="en-US" sz="3600" b="1" dirty="0" smtClean="0"/>
              <a:t>Fall of Judah, beginning of Exile, &amp; destruction of Temple in 586 B.C. (25)</a:t>
            </a:r>
          </a:p>
          <a:p>
            <a:r>
              <a:rPr lang="en-US" sz="3600" b="1" dirty="0" err="1" smtClean="0"/>
              <a:t>Jehoichin</a:t>
            </a:r>
            <a:r>
              <a:rPr lang="en-US" sz="3600" b="1" dirty="0" smtClean="0"/>
              <a:t> released from prison as a hopeful note (25)</a:t>
            </a:r>
          </a:p>
          <a:p>
            <a:endParaRPr lang="en-US" sz="36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820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569"/>
            <a:ext cx="10515600" cy="156712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2</a:t>
            </a:r>
            <a:r>
              <a:rPr lang="en-US" sz="7200" b="1" dirty="0" smtClean="0">
                <a:solidFill>
                  <a:schemeClr val="bg1"/>
                </a:solidFill>
              </a:rPr>
              <a:t> KINGS: Key Verses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817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/>
              <a:t>“Yet the Lord warned Israel &amp; Judah by every prophet &amp; every seer, saying, ‘Turn from your evil ways &amp; keep my commandments &amp; my statutes, in accordance with all the Law that I commanded your fathers, &amp; that I sent to you by my servants the prophets.’ But they would not listen, but were stubborn, as their fathers had been.”</a:t>
            </a:r>
          </a:p>
          <a:p>
            <a:endParaRPr lang="en-US" b="1" dirty="0"/>
          </a:p>
          <a:p>
            <a:pPr marL="3657600" lvl="8" indent="0">
              <a:buNone/>
            </a:pPr>
            <a:r>
              <a:rPr lang="en-US" b="1" dirty="0" smtClean="0"/>
              <a:t>		</a:t>
            </a:r>
            <a:r>
              <a:rPr lang="en-US" sz="3200" b="1" dirty="0" smtClean="0"/>
              <a:t>2 Kings 17:13-14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332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605" y="131805"/>
            <a:ext cx="11302314" cy="1558883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2 KINGS: Lessons for Today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605" y="1825624"/>
            <a:ext cx="11302314" cy="503237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 smtClean="0"/>
              <a:t>God is extraordinarily ___________, but judgment finally comes.</a:t>
            </a:r>
          </a:p>
          <a:p>
            <a:r>
              <a:rPr lang="en-US" sz="3600" b="1" dirty="0" smtClean="0"/>
              <a:t>_________ have a profound effect on the faithfulness or unfaithfulness of God’s people.</a:t>
            </a:r>
          </a:p>
          <a:p>
            <a:r>
              <a:rPr lang="en-US" sz="3600" b="1" dirty="0" smtClean="0"/>
              <a:t>It is possible to be faithful, even in the midst of ________________.</a:t>
            </a:r>
          </a:p>
          <a:p>
            <a:r>
              <a:rPr lang="en-US" sz="3600" b="1" dirty="0" smtClean="0"/>
              <a:t>Each of us has the opportunity to do good or evil; we are not bound by the __________ of those who went before us.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96820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387</Words>
  <Application>Microsoft Office PowerPoint</Application>
  <PresentationFormat>Custom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2 KINGS</vt:lpstr>
      <vt:lpstr>2 KINGS: Plot</vt:lpstr>
      <vt:lpstr>2 KINGS: Major Characters</vt:lpstr>
      <vt:lpstr>2 KINGS: Major Events</vt:lpstr>
      <vt:lpstr>2 KINGS: Key Verses</vt:lpstr>
      <vt:lpstr>2 KINGS: Lessons for Today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KINGS</dc:title>
  <dc:creator>Glen Allen Church</dc:creator>
  <cp:lastModifiedBy>HU</cp:lastModifiedBy>
  <cp:revision>7</cp:revision>
  <dcterms:created xsi:type="dcterms:W3CDTF">2013-06-27T14:53:08Z</dcterms:created>
  <dcterms:modified xsi:type="dcterms:W3CDTF">2013-11-14T17:51:39Z</dcterms:modified>
</cp:coreProperties>
</file>