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60" r:id="rId2"/>
    <p:sldId id="256" r:id="rId3"/>
    <p:sldId id="257" r:id="rId4"/>
    <p:sldId id="258" r:id="rId5"/>
    <p:sldId id="259" r:id="rId6"/>
    <p:sldId id="261" r:id="rId7"/>
    <p:sldId id="262" r:id="rId8"/>
    <p:sldId id="263"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s>
</file>

<file path=ppt/diagrams/_rels/data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s>
</file>

<file path=ppt/diagrams/_rels/data3.xml.rels><?xml version="1.0" encoding="UTF-8" standalone="yes"?>
<Relationships xmlns="http://schemas.openxmlformats.org/package/2006/relationships"><Relationship Id="rId1" Type="http://schemas.openxmlformats.org/officeDocument/2006/relationships/image" Target="../media/image9.png"/></Relationships>
</file>

<file path=ppt/diagrams/_rels/data4.xml.rels><?xml version="1.0" encoding="UTF-8" standalone="yes"?>
<Relationships xmlns="http://schemas.openxmlformats.org/package/2006/relationships"><Relationship Id="rId1" Type="http://schemas.openxmlformats.org/officeDocument/2006/relationships/image" Target="../media/image12.png"/></Relationships>
</file>

<file path=ppt/diagrams/_rels/data5.xml.rels><?xml version="1.0" encoding="UTF-8" standalone="yes"?>
<Relationships xmlns="http://schemas.openxmlformats.org/package/2006/relationships"><Relationship Id="rId1" Type="http://schemas.openxmlformats.org/officeDocument/2006/relationships/image" Target="../media/image13.png"/></Relationships>
</file>

<file path=ppt/diagrams/_rels/data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s>
</file>

<file path=ppt/diagrams/_rels/drawing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6C30F23-02B0-43D1-942D-BD36B199F1FD}" type="doc">
      <dgm:prSet loTypeId="urn:microsoft.com/office/officeart/2008/layout/BendingPictureCaptionList" loCatId="picture" qsTypeId="urn:microsoft.com/office/officeart/2005/8/quickstyle/simple1" qsCatId="simple" csTypeId="urn:microsoft.com/office/officeart/2005/8/colors/accent1_2" csCatId="accent1" phldr="1"/>
      <dgm:spPr/>
      <dgm:t>
        <a:bodyPr/>
        <a:lstStyle/>
        <a:p>
          <a:endParaRPr lang="en-US"/>
        </a:p>
      </dgm:t>
    </dgm:pt>
    <dgm:pt modelId="{DF1CFA49-0089-4711-8609-0966776F39CE}">
      <dgm:prSet phldrT="[Text]"/>
      <dgm:spPr/>
      <dgm:t>
        <a:bodyPr/>
        <a:lstStyle/>
        <a:p>
          <a:r>
            <a:rPr lang="en-US" b="1" dirty="0" smtClean="0">
              <a:effectLst>
                <a:outerShdw blurRad="38100" dist="38100" dir="2700000" algn="tl">
                  <a:srgbClr val="000000">
                    <a:alpha val="43137"/>
                  </a:srgbClr>
                </a:outerShdw>
              </a:effectLst>
            </a:rPr>
            <a:t>Hollow Rock</a:t>
          </a:r>
          <a:endParaRPr lang="en-US" b="1" dirty="0">
            <a:effectLst>
              <a:outerShdw blurRad="38100" dist="38100" dir="2700000" algn="tl">
                <a:srgbClr val="000000">
                  <a:alpha val="43137"/>
                </a:srgbClr>
              </a:outerShdw>
            </a:effectLst>
          </a:endParaRPr>
        </a:p>
      </dgm:t>
    </dgm:pt>
    <dgm:pt modelId="{E85A6EB2-C9A1-4ED8-A485-627296CAED5B}" type="parTrans" cxnId="{29205487-F589-427B-8A6D-64A434A8B048}">
      <dgm:prSet/>
      <dgm:spPr/>
      <dgm:t>
        <a:bodyPr/>
        <a:lstStyle/>
        <a:p>
          <a:endParaRPr lang="en-US"/>
        </a:p>
      </dgm:t>
    </dgm:pt>
    <dgm:pt modelId="{3781EDC5-E949-4C92-8382-E67B5E1A5163}" type="sibTrans" cxnId="{29205487-F589-427B-8A6D-64A434A8B048}">
      <dgm:prSet/>
      <dgm:spPr/>
      <dgm:t>
        <a:bodyPr/>
        <a:lstStyle/>
        <a:p>
          <a:endParaRPr lang="en-US"/>
        </a:p>
      </dgm:t>
    </dgm:pt>
    <dgm:pt modelId="{D5CD4D05-15F3-4E66-BBA4-DCE420B35BB8}">
      <dgm:prSet phldrT="[Text]"/>
      <dgm:spPr/>
      <dgm:t>
        <a:bodyPr/>
        <a:lstStyle/>
        <a:p>
          <a:r>
            <a:rPr lang="en-US" b="1" dirty="0" smtClean="0">
              <a:effectLst>
                <a:outerShdw blurRad="38100" dist="38100" dir="2700000" algn="tl">
                  <a:srgbClr val="000000">
                    <a:alpha val="43137"/>
                  </a:srgbClr>
                </a:outerShdw>
              </a:effectLst>
            </a:rPr>
            <a:t>Broken Bread</a:t>
          </a:r>
          <a:endParaRPr lang="en-US" b="1" dirty="0">
            <a:effectLst>
              <a:outerShdw blurRad="38100" dist="38100" dir="2700000" algn="tl">
                <a:srgbClr val="000000">
                  <a:alpha val="43137"/>
                </a:srgbClr>
              </a:outerShdw>
            </a:effectLst>
          </a:endParaRPr>
        </a:p>
      </dgm:t>
    </dgm:pt>
    <dgm:pt modelId="{710161EB-8628-47B1-A717-B07B9BA15878}" type="parTrans" cxnId="{817D480B-E301-4B6A-A3BC-42DDCE41D00E}">
      <dgm:prSet/>
      <dgm:spPr/>
      <dgm:t>
        <a:bodyPr/>
        <a:lstStyle/>
        <a:p>
          <a:endParaRPr lang="en-US"/>
        </a:p>
      </dgm:t>
    </dgm:pt>
    <dgm:pt modelId="{D704AF27-D987-4059-8C7D-80609F4262E1}" type="sibTrans" cxnId="{817D480B-E301-4B6A-A3BC-42DDCE41D00E}">
      <dgm:prSet/>
      <dgm:spPr/>
      <dgm:t>
        <a:bodyPr/>
        <a:lstStyle/>
        <a:p>
          <a:endParaRPr lang="en-US"/>
        </a:p>
      </dgm:t>
    </dgm:pt>
    <dgm:pt modelId="{D44610F9-2D57-4110-830E-39B303B153EC}">
      <dgm:prSet phldrT="[Text]"/>
      <dgm:spPr/>
      <dgm:t>
        <a:bodyPr/>
        <a:lstStyle/>
        <a:p>
          <a:r>
            <a:rPr lang="en-US" b="1" dirty="0" smtClean="0">
              <a:effectLst>
                <a:outerShdw blurRad="38100" dist="38100" dir="2700000" algn="tl">
                  <a:srgbClr val="000000">
                    <a:alpha val="43137"/>
                  </a:srgbClr>
                </a:outerShdw>
              </a:effectLst>
            </a:rPr>
            <a:t>Piece of Fish</a:t>
          </a:r>
          <a:endParaRPr lang="en-US" b="1" dirty="0">
            <a:effectLst>
              <a:outerShdw blurRad="38100" dist="38100" dir="2700000" algn="tl">
                <a:srgbClr val="000000">
                  <a:alpha val="43137"/>
                </a:srgbClr>
              </a:outerShdw>
            </a:effectLst>
          </a:endParaRPr>
        </a:p>
      </dgm:t>
    </dgm:pt>
    <dgm:pt modelId="{B8D7249D-BA63-4867-B322-30057C17EA7A}" type="parTrans" cxnId="{C4B509D3-4A0D-4395-8EAB-560BE80C59B3}">
      <dgm:prSet/>
      <dgm:spPr/>
      <dgm:t>
        <a:bodyPr/>
        <a:lstStyle/>
        <a:p>
          <a:endParaRPr lang="en-US"/>
        </a:p>
      </dgm:t>
    </dgm:pt>
    <dgm:pt modelId="{E5A5D18C-2FD4-44A8-ADA9-810F9AC0E2CD}" type="sibTrans" cxnId="{C4B509D3-4A0D-4395-8EAB-560BE80C59B3}">
      <dgm:prSet/>
      <dgm:spPr/>
      <dgm:t>
        <a:bodyPr/>
        <a:lstStyle/>
        <a:p>
          <a:endParaRPr lang="en-US"/>
        </a:p>
      </dgm:t>
    </dgm:pt>
    <dgm:pt modelId="{D4810A22-D339-4E61-A9D0-FFF8E1B65779}" type="pres">
      <dgm:prSet presAssocID="{46C30F23-02B0-43D1-942D-BD36B199F1FD}" presName="Name0" presStyleCnt="0">
        <dgm:presLayoutVars>
          <dgm:dir/>
          <dgm:resizeHandles val="exact"/>
        </dgm:presLayoutVars>
      </dgm:prSet>
      <dgm:spPr/>
      <dgm:t>
        <a:bodyPr/>
        <a:lstStyle/>
        <a:p>
          <a:endParaRPr lang="en-US"/>
        </a:p>
      </dgm:t>
    </dgm:pt>
    <dgm:pt modelId="{8A69A6A0-A835-4D66-8D52-69172161C42D}" type="pres">
      <dgm:prSet presAssocID="{DF1CFA49-0089-4711-8609-0966776F39CE}" presName="composite" presStyleCnt="0"/>
      <dgm:spPr/>
    </dgm:pt>
    <dgm:pt modelId="{C7E70653-86FD-4712-87EA-C97DD24852CD}" type="pres">
      <dgm:prSet presAssocID="{DF1CFA49-0089-4711-8609-0966776F39CE}" presName="rect1" presStyleLbl="bgImgPlace1" presStyleIdx="0" presStyleCnt="3"/>
      <dgm:spPr>
        <a:blipFill rotWithShape="1">
          <a:blip xmlns:r="http://schemas.openxmlformats.org/officeDocument/2006/relationships" r:embed="rId1"/>
          <a:stretch>
            <a:fillRect/>
          </a:stretch>
        </a:blipFill>
      </dgm:spPr>
    </dgm:pt>
    <dgm:pt modelId="{E7A1C380-7A2B-4FFC-B773-6E037D237358}" type="pres">
      <dgm:prSet presAssocID="{DF1CFA49-0089-4711-8609-0966776F39CE}" presName="wedgeRectCallout1" presStyleLbl="node1" presStyleIdx="0" presStyleCnt="3">
        <dgm:presLayoutVars>
          <dgm:bulletEnabled val="1"/>
        </dgm:presLayoutVars>
      </dgm:prSet>
      <dgm:spPr/>
      <dgm:t>
        <a:bodyPr/>
        <a:lstStyle/>
        <a:p>
          <a:endParaRPr lang="en-US"/>
        </a:p>
      </dgm:t>
    </dgm:pt>
    <dgm:pt modelId="{47E143FE-CD5F-4677-ACAA-32CFBCC76C5A}" type="pres">
      <dgm:prSet presAssocID="{3781EDC5-E949-4C92-8382-E67B5E1A5163}" presName="sibTrans" presStyleCnt="0"/>
      <dgm:spPr/>
    </dgm:pt>
    <dgm:pt modelId="{567C2878-E8C7-4A26-B3BC-F5B6790A2C7C}" type="pres">
      <dgm:prSet presAssocID="{D5CD4D05-15F3-4E66-BBA4-DCE420B35BB8}" presName="composite" presStyleCnt="0"/>
      <dgm:spPr/>
    </dgm:pt>
    <dgm:pt modelId="{42F9E541-24A0-4375-8256-246972223CE3}" type="pres">
      <dgm:prSet presAssocID="{D5CD4D05-15F3-4E66-BBA4-DCE420B35BB8}" presName="rect1" presStyleLbl="bgImgPlace1" presStyleIdx="1" presStyleCnt="3"/>
      <dgm:spPr>
        <a:blipFill rotWithShape="1">
          <a:blip xmlns:r="http://schemas.openxmlformats.org/officeDocument/2006/relationships" r:embed="rId2"/>
          <a:stretch>
            <a:fillRect/>
          </a:stretch>
        </a:blipFill>
      </dgm:spPr>
    </dgm:pt>
    <dgm:pt modelId="{52490E57-4C01-4280-8B92-F3BEDCA65094}" type="pres">
      <dgm:prSet presAssocID="{D5CD4D05-15F3-4E66-BBA4-DCE420B35BB8}" presName="wedgeRectCallout1" presStyleLbl="node1" presStyleIdx="1" presStyleCnt="3">
        <dgm:presLayoutVars>
          <dgm:bulletEnabled val="1"/>
        </dgm:presLayoutVars>
      </dgm:prSet>
      <dgm:spPr/>
      <dgm:t>
        <a:bodyPr/>
        <a:lstStyle/>
        <a:p>
          <a:endParaRPr lang="en-US"/>
        </a:p>
      </dgm:t>
    </dgm:pt>
    <dgm:pt modelId="{9149617D-CD32-4491-A8DA-ECF98246C911}" type="pres">
      <dgm:prSet presAssocID="{D704AF27-D987-4059-8C7D-80609F4262E1}" presName="sibTrans" presStyleCnt="0"/>
      <dgm:spPr/>
    </dgm:pt>
    <dgm:pt modelId="{42668FE1-1FE1-48D0-A963-CDA1466F867A}" type="pres">
      <dgm:prSet presAssocID="{D44610F9-2D57-4110-830E-39B303B153EC}" presName="composite" presStyleCnt="0"/>
      <dgm:spPr/>
    </dgm:pt>
    <dgm:pt modelId="{AF3006C3-A925-476F-ABFA-3DE8FF1F04A1}" type="pres">
      <dgm:prSet presAssocID="{D44610F9-2D57-4110-830E-39B303B153EC}" presName="rect1" presStyleLbl="bgImgPlace1" presStyleIdx="2" presStyleCnt="3"/>
      <dgm:spPr>
        <a:blipFill dpi="0" rotWithShape="1">
          <a:blip xmlns:r="http://schemas.openxmlformats.org/officeDocument/2006/relationships" r:embed="rId3"/>
          <a:srcRect/>
          <a:stretch>
            <a:fillRect l="409" t="-512" r="-409" b="512"/>
          </a:stretch>
        </a:blipFill>
      </dgm:spPr>
    </dgm:pt>
    <dgm:pt modelId="{F979AE4E-B637-4FE3-94E6-346EDFDE1CB0}" type="pres">
      <dgm:prSet presAssocID="{D44610F9-2D57-4110-830E-39B303B153EC}" presName="wedgeRectCallout1" presStyleLbl="node1" presStyleIdx="2" presStyleCnt="3">
        <dgm:presLayoutVars>
          <dgm:bulletEnabled val="1"/>
        </dgm:presLayoutVars>
      </dgm:prSet>
      <dgm:spPr/>
      <dgm:t>
        <a:bodyPr/>
        <a:lstStyle/>
        <a:p>
          <a:endParaRPr lang="en-US"/>
        </a:p>
      </dgm:t>
    </dgm:pt>
  </dgm:ptLst>
  <dgm:cxnLst>
    <dgm:cxn modelId="{C399170B-7471-474F-9CE9-FC35E25FB1AF}" type="presOf" srcId="{D5CD4D05-15F3-4E66-BBA4-DCE420B35BB8}" destId="{52490E57-4C01-4280-8B92-F3BEDCA65094}" srcOrd="0" destOrd="0" presId="urn:microsoft.com/office/officeart/2008/layout/BendingPictureCaptionList"/>
    <dgm:cxn modelId="{817D480B-E301-4B6A-A3BC-42DDCE41D00E}" srcId="{46C30F23-02B0-43D1-942D-BD36B199F1FD}" destId="{D5CD4D05-15F3-4E66-BBA4-DCE420B35BB8}" srcOrd="1" destOrd="0" parTransId="{710161EB-8628-47B1-A717-B07B9BA15878}" sibTransId="{D704AF27-D987-4059-8C7D-80609F4262E1}"/>
    <dgm:cxn modelId="{29205487-F589-427B-8A6D-64A434A8B048}" srcId="{46C30F23-02B0-43D1-942D-BD36B199F1FD}" destId="{DF1CFA49-0089-4711-8609-0966776F39CE}" srcOrd="0" destOrd="0" parTransId="{E85A6EB2-C9A1-4ED8-A485-627296CAED5B}" sibTransId="{3781EDC5-E949-4C92-8382-E67B5E1A5163}"/>
    <dgm:cxn modelId="{50166538-77F6-4BC3-8E95-8B0503CFF354}" type="presOf" srcId="{46C30F23-02B0-43D1-942D-BD36B199F1FD}" destId="{D4810A22-D339-4E61-A9D0-FFF8E1B65779}" srcOrd="0" destOrd="0" presId="urn:microsoft.com/office/officeart/2008/layout/BendingPictureCaptionList"/>
    <dgm:cxn modelId="{621FB570-1C70-42C5-B190-A67096AE35F3}" type="presOf" srcId="{D44610F9-2D57-4110-830E-39B303B153EC}" destId="{F979AE4E-B637-4FE3-94E6-346EDFDE1CB0}" srcOrd="0" destOrd="0" presId="urn:microsoft.com/office/officeart/2008/layout/BendingPictureCaptionList"/>
    <dgm:cxn modelId="{C4B509D3-4A0D-4395-8EAB-560BE80C59B3}" srcId="{46C30F23-02B0-43D1-942D-BD36B199F1FD}" destId="{D44610F9-2D57-4110-830E-39B303B153EC}" srcOrd="2" destOrd="0" parTransId="{B8D7249D-BA63-4867-B322-30057C17EA7A}" sibTransId="{E5A5D18C-2FD4-44A8-ADA9-810F9AC0E2CD}"/>
    <dgm:cxn modelId="{FE85D2EF-740C-4AB6-852C-07B0A6D8CD7C}" type="presOf" srcId="{DF1CFA49-0089-4711-8609-0966776F39CE}" destId="{E7A1C380-7A2B-4FFC-B773-6E037D237358}" srcOrd="0" destOrd="0" presId="urn:microsoft.com/office/officeart/2008/layout/BendingPictureCaptionList"/>
    <dgm:cxn modelId="{B4D5BBE2-86B3-4331-BD33-4D850A10C140}" type="presParOf" srcId="{D4810A22-D339-4E61-A9D0-FFF8E1B65779}" destId="{8A69A6A0-A835-4D66-8D52-69172161C42D}" srcOrd="0" destOrd="0" presId="urn:microsoft.com/office/officeart/2008/layout/BendingPictureCaptionList"/>
    <dgm:cxn modelId="{A9852F7E-E323-4F15-A0CF-3228373D48DE}" type="presParOf" srcId="{8A69A6A0-A835-4D66-8D52-69172161C42D}" destId="{C7E70653-86FD-4712-87EA-C97DD24852CD}" srcOrd="0" destOrd="0" presId="urn:microsoft.com/office/officeart/2008/layout/BendingPictureCaptionList"/>
    <dgm:cxn modelId="{978698A4-7BDE-45D9-B33A-A0ACDC7912A8}" type="presParOf" srcId="{8A69A6A0-A835-4D66-8D52-69172161C42D}" destId="{E7A1C380-7A2B-4FFC-B773-6E037D237358}" srcOrd="1" destOrd="0" presId="urn:microsoft.com/office/officeart/2008/layout/BendingPictureCaptionList"/>
    <dgm:cxn modelId="{B0CF1F74-F976-4F77-90C3-FF14D06A5668}" type="presParOf" srcId="{D4810A22-D339-4E61-A9D0-FFF8E1B65779}" destId="{47E143FE-CD5F-4677-ACAA-32CFBCC76C5A}" srcOrd="1" destOrd="0" presId="urn:microsoft.com/office/officeart/2008/layout/BendingPictureCaptionList"/>
    <dgm:cxn modelId="{F8A31D1A-C660-4D09-A451-3B92B662EE14}" type="presParOf" srcId="{D4810A22-D339-4E61-A9D0-FFF8E1B65779}" destId="{567C2878-E8C7-4A26-B3BC-F5B6790A2C7C}" srcOrd="2" destOrd="0" presId="urn:microsoft.com/office/officeart/2008/layout/BendingPictureCaptionList"/>
    <dgm:cxn modelId="{2C2FAF39-9A1D-48A0-8BED-48B4FBD98F92}" type="presParOf" srcId="{567C2878-E8C7-4A26-B3BC-F5B6790A2C7C}" destId="{42F9E541-24A0-4375-8256-246972223CE3}" srcOrd="0" destOrd="0" presId="urn:microsoft.com/office/officeart/2008/layout/BendingPictureCaptionList"/>
    <dgm:cxn modelId="{5A6E3BE3-D11A-4FDC-B1B3-0B58E5F06A8E}" type="presParOf" srcId="{567C2878-E8C7-4A26-B3BC-F5B6790A2C7C}" destId="{52490E57-4C01-4280-8B92-F3BEDCA65094}" srcOrd="1" destOrd="0" presId="urn:microsoft.com/office/officeart/2008/layout/BendingPictureCaptionList"/>
    <dgm:cxn modelId="{F350B349-4AA9-4D4E-A6EB-5CCBB224EC9B}" type="presParOf" srcId="{D4810A22-D339-4E61-A9D0-FFF8E1B65779}" destId="{9149617D-CD32-4491-A8DA-ECF98246C911}" srcOrd="3" destOrd="0" presId="urn:microsoft.com/office/officeart/2008/layout/BendingPictureCaptionList"/>
    <dgm:cxn modelId="{85B5B173-CFD1-406A-89DB-E53EBB3E3DCF}" type="presParOf" srcId="{D4810A22-D339-4E61-A9D0-FFF8E1B65779}" destId="{42668FE1-1FE1-48D0-A963-CDA1466F867A}" srcOrd="4" destOrd="0" presId="urn:microsoft.com/office/officeart/2008/layout/BendingPictureCaptionList"/>
    <dgm:cxn modelId="{4870920B-935D-4A55-BA21-ABFC5CBF3D90}" type="presParOf" srcId="{42668FE1-1FE1-48D0-A963-CDA1466F867A}" destId="{AF3006C3-A925-476F-ABFA-3DE8FF1F04A1}" srcOrd="0" destOrd="0" presId="urn:microsoft.com/office/officeart/2008/layout/BendingPictureCaptionList"/>
    <dgm:cxn modelId="{15098970-BA2C-4EB6-90A3-DEA6362EE92C}" type="presParOf" srcId="{42668FE1-1FE1-48D0-A963-CDA1466F867A}" destId="{F979AE4E-B637-4FE3-94E6-346EDFDE1CB0}" srcOrd="1" destOrd="0" presId="urn:microsoft.com/office/officeart/2008/layout/BendingPictureCa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6C30F23-02B0-43D1-942D-BD36B199F1FD}" type="doc">
      <dgm:prSet loTypeId="urn:microsoft.com/office/officeart/2008/layout/BendingPictureCaptionList" loCatId="picture" qsTypeId="urn:microsoft.com/office/officeart/2005/8/quickstyle/simple1" qsCatId="simple" csTypeId="urn:microsoft.com/office/officeart/2005/8/colors/accent1_2" csCatId="accent1" phldr="1"/>
      <dgm:spPr/>
      <dgm:t>
        <a:bodyPr/>
        <a:lstStyle/>
        <a:p>
          <a:endParaRPr lang="en-US"/>
        </a:p>
      </dgm:t>
    </dgm:pt>
    <dgm:pt modelId="{DF1CFA49-0089-4711-8609-0966776F39CE}">
      <dgm:prSet phldrT="[Text]"/>
      <dgm:spPr/>
      <dgm:t>
        <a:bodyPr/>
        <a:lstStyle/>
        <a:p>
          <a:r>
            <a:rPr lang="en-US" b="1" dirty="0" smtClean="0">
              <a:effectLst>
                <a:outerShdw blurRad="38100" dist="38100" dir="2700000" algn="tl">
                  <a:srgbClr val="000000">
                    <a:alpha val="43137"/>
                  </a:srgbClr>
                </a:outerShdw>
              </a:effectLst>
            </a:rPr>
            <a:t>Hollow Rock</a:t>
          </a:r>
          <a:endParaRPr lang="en-US" b="1" dirty="0">
            <a:effectLst>
              <a:outerShdw blurRad="38100" dist="38100" dir="2700000" algn="tl">
                <a:srgbClr val="000000">
                  <a:alpha val="43137"/>
                </a:srgbClr>
              </a:outerShdw>
            </a:effectLst>
          </a:endParaRPr>
        </a:p>
      </dgm:t>
    </dgm:pt>
    <dgm:pt modelId="{E85A6EB2-C9A1-4ED8-A485-627296CAED5B}" type="parTrans" cxnId="{29205487-F589-427B-8A6D-64A434A8B048}">
      <dgm:prSet/>
      <dgm:spPr/>
      <dgm:t>
        <a:bodyPr/>
        <a:lstStyle/>
        <a:p>
          <a:endParaRPr lang="en-US"/>
        </a:p>
      </dgm:t>
    </dgm:pt>
    <dgm:pt modelId="{3781EDC5-E949-4C92-8382-E67B5E1A5163}" type="sibTrans" cxnId="{29205487-F589-427B-8A6D-64A434A8B048}">
      <dgm:prSet/>
      <dgm:spPr/>
      <dgm:t>
        <a:bodyPr/>
        <a:lstStyle/>
        <a:p>
          <a:endParaRPr lang="en-US"/>
        </a:p>
      </dgm:t>
    </dgm:pt>
    <dgm:pt modelId="{D5CD4D05-15F3-4E66-BBA4-DCE420B35BB8}">
      <dgm:prSet phldrT="[Text]"/>
      <dgm:spPr/>
      <dgm:t>
        <a:bodyPr/>
        <a:lstStyle/>
        <a:p>
          <a:r>
            <a:rPr lang="en-US" b="1" dirty="0" smtClean="0">
              <a:effectLst>
                <a:outerShdw blurRad="38100" dist="38100" dir="2700000" algn="tl">
                  <a:srgbClr val="000000">
                    <a:alpha val="43137"/>
                  </a:srgbClr>
                </a:outerShdw>
              </a:effectLst>
            </a:rPr>
            <a:t>Broken Bread</a:t>
          </a:r>
          <a:endParaRPr lang="en-US" b="1" dirty="0">
            <a:effectLst>
              <a:outerShdw blurRad="38100" dist="38100" dir="2700000" algn="tl">
                <a:srgbClr val="000000">
                  <a:alpha val="43137"/>
                </a:srgbClr>
              </a:outerShdw>
            </a:effectLst>
          </a:endParaRPr>
        </a:p>
      </dgm:t>
    </dgm:pt>
    <dgm:pt modelId="{710161EB-8628-47B1-A717-B07B9BA15878}" type="parTrans" cxnId="{817D480B-E301-4B6A-A3BC-42DDCE41D00E}">
      <dgm:prSet/>
      <dgm:spPr/>
      <dgm:t>
        <a:bodyPr/>
        <a:lstStyle/>
        <a:p>
          <a:endParaRPr lang="en-US"/>
        </a:p>
      </dgm:t>
    </dgm:pt>
    <dgm:pt modelId="{D704AF27-D987-4059-8C7D-80609F4262E1}" type="sibTrans" cxnId="{817D480B-E301-4B6A-A3BC-42DDCE41D00E}">
      <dgm:prSet/>
      <dgm:spPr/>
      <dgm:t>
        <a:bodyPr/>
        <a:lstStyle/>
        <a:p>
          <a:endParaRPr lang="en-US"/>
        </a:p>
      </dgm:t>
    </dgm:pt>
    <dgm:pt modelId="{D44610F9-2D57-4110-830E-39B303B153EC}">
      <dgm:prSet phldrT="[Text]"/>
      <dgm:spPr/>
      <dgm:t>
        <a:bodyPr/>
        <a:lstStyle/>
        <a:p>
          <a:r>
            <a:rPr lang="en-US" b="1" dirty="0" smtClean="0">
              <a:effectLst>
                <a:outerShdw blurRad="38100" dist="38100" dir="2700000" algn="tl">
                  <a:srgbClr val="000000">
                    <a:alpha val="43137"/>
                  </a:srgbClr>
                </a:outerShdw>
              </a:effectLst>
            </a:rPr>
            <a:t>Piece of Fish</a:t>
          </a:r>
          <a:endParaRPr lang="en-US" b="1" dirty="0">
            <a:effectLst>
              <a:outerShdw blurRad="38100" dist="38100" dir="2700000" algn="tl">
                <a:srgbClr val="000000">
                  <a:alpha val="43137"/>
                </a:srgbClr>
              </a:outerShdw>
            </a:effectLst>
          </a:endParaRPr>
        </a:p>
      </dgm:t>
    </dgm:pt>
    <dgm:pt modelId="{B8D7249D-BA63-4867-B322-30057C17EA7A}" type="parTrans" cxnId="{C4B509D3-4A0D-4395-8EAB-560BE80C59B3}">
      <dgm:prSet/>
      <dgm:spPr/>
      <dgm:t>
        <a:bodyPr/>
        <a:lstStyle/>
        <a:p>
          <a:endParaRPr lang="en-US"/>
        </a:p>
      </dgm:t>
    </dgm:pt>
    <dgm:pt modelId="{E5A5D18C-2FD4-44A8-ADA9-810F9AC0E2CD}" type="sibTrans" cxnId="{C4B509D3-4A0D-4395-8EAB-560BE80C59B3}">
      <dgm:prSet/>
      <dgm:spPr/>
      <dgm:t>
        <a:bodyPr/>
        <a:lstStyle/>
        <a:p>
          <a:endParaRPr lang="en-US"/>
        </a:p>
      </dgm:t>
    </dgm:pt>
    <dgm:pt modelId="{D4810A22-D339-4E61-A9D0-FFF8E1B65779}" type="pres">
      <dgm:prSet presAssocID="{46C30F23-02B0-43D1-942D-BD36B199F1FD}" presName="Name0" presStyleCnt="0">
        <dgm:presLayoutVars>
          <dgm:dir/>
          <dgm:resizeHandles val="exact"/>
        </dgm:presLayoutVars>
      </dgm:prSet>
      <dgm:spPr/>
      <dgm:t>
        <a:bodyPr/>
        <a:lstStyle/>
        <a:p>
          <a:endParaRPr lang="en-US"/>
        </a:p>
      </dgm:t>
    </dgm:pt>
    <dgm:pt modelId="{8A69A6A0-A835-4D66-8D52-69172161C42D}" type="pres">
      <dgm:prSet presAssocID="{DF1CFA49-0089-4711-8609-0966776F39CE}" presName="composite" presStyleCnt="0"/>
      <dgm:spPr/>
    </dgm:pt>
    <dgm:pt modelId="{C7E70653-86FD-4712-87EA-C97DD24852CD}" type="pres">
      <dgm:prSet presAssocID="{DF1CFA49-0089-4711-8609-0966776F39CE}" presName="rect1" presStyleLbl="bgImgPlace1" presStyleIdx="0" presStyleCnt="3"/>
      <dgm:spPr>
        <a:blipFill rotWithShape="1">
          <a:blip xmlns:r="http://schemas.openxmlformats.org/officeDocument/2006/relationships" r:embed="rId1"/>
          <a:stretch>
            <a:fillRect/>
          </a:stretch>
        </a:blipFill>
      </dgm:spPr>
    </dgm:pt>
    <dgm:pt modelId="{E7A1C380-7A2B-4FFC-B773-6E037D237358}" type="pres">
      <dgm:prSet presAssocID="{DF1CFA49-0089-4711-8609-0966776F39CE}" presName="wedgeRectCallout1" presStyleLbl="node1" presStyleIdx="0" presStyleCnt="3">
        <dgm:presLayoutVars>
          <dgm:bulletEnabled val="1"/>
        </dgm:presLayoutVars>
      </dgm:prSet>
      <dgm:spPr/>
      <dgm:t>
        <a:bodyPr/>
        <a:lstStyle/>
        <a:p>
          <a:endParaRPr lang="en-US"/>
        </a:p>
      </dgm:t>
    </dgm:pt>
    <dgm:pt modelId="{47E143FE-CD5F-4677-ACAA-32CFBCC76C5A}" type="pres">
      <dgm:prSet presAssocID="{3781EDC5-E949-4C92-8382-E67B5E1A5163}" presName="sibTrans" presStyleCnt="0"/>
      <dgm:spPr/>
    </dgm:pt>
    <dgm:pt modelId="{567C2878-E8C7-4A26-B3BC-F5B6790A2C7C}" type="pres">
      <dgm:prSet presAssocID="{D5CD4D05-15F3-4E66-BBA4-DCE420B35BB8}" presName="composite" presStyleCnt="0"/>
      <dgm:spPr/>
    </dgm:pt>
    <dgm:pt modelId="{42F9E541-24A0-4375-8256-246972223CE3}" type="pres">
      <dgm:prSet presAssocID="{D5CD4D05-15F3-4E66-BBA4-DCE420B35BB8}" presName="rect1" presStyleLbl="bgImgPlace1" presStyleIdx="1" presStyleCnt="3"/>
      <dgm:spPr>
        <a:blipFill rotWithShape="1">
          <a:blip xmlns:r="http://schemas.openxmlformats.org/officeDocument/2006/relationships" r:embed="rId2"/>
          <a:stretch>
            <a:fillRect/>
          </a:stretch>
        </a:blipFill>
      </dgm:spPr>
      <dgm:t>
        <a:bodyPr/>
        <a:lstStyle/>
        <a:p>
          <a:endParaRPr lang="en-US"/>
        </a:p>
      </dgm:t>
    </dgm:pt>
    <dgm:pt modelId="{52490E57-4C01-4280-8B92-F3BEDCA65094}" type="pres">
      <dgm:prSet presAssocID="{D5CD4D05-15F3-4E66-BBA4-DCE420B35BB8}" presName="wedgeRectCallout1" presStyleLbl="node1" presStyleIdx="1" presStyleCnt="3">
        <dgm:presLayoutVars>
          <dgm:bulletEnabled val="1"/>
        </dgm:presLayoutVars>
      </dgm:prSet>
      <dgm:spPr/>
      <dgm:t>
        <a:bodyPr/>
        <a:lstStyle/>
        <a:p>
          <a:endParaRPr lang="en-US"/>
        </a:p>
      </dgm:t>
    </dgm:pt>
    <dgm:pt modelId="{9149617D-CD32-4491-A8DA-ECF98246C911}" type="pres">
      <dgm:prSet presAssocID="{D704AF27-D987-4059-8C7D-80609F4262E1}" presName="sibTrans" presStyleCnt="0"/>
      <dgm:spPr/>
    </dgm:pt>
    <dgm:pt modelId="{42668FE1-1FE1-48D0-A963-CDA1466F867A}" type="pres">
      <dgm:prSet presAssocID="{D44610F9-2D57-4110-830E-39B303B153EC}" presName="composite" presStyleCnt="0"/>
      <dgm:spPr/>
    </dgm:pt>
    <dgm:pt modelId="{AF3006C3-A925-476F-ABFA-3DE8FF1F04A1}" type="pres">
      <dgm:prSet presAssocID="{D44610F9-2D57-4110-830E-39B303B153EC}" presName="rect1" presStyleLbl="bgImgPlace1" presStyleIdx="2" presStyleCnt="3"/>
      <dgm:spPr>
        <a:blipFill dpi="0" rotWithShape="1">
          <a:blip xmlns:r="http://schemas.openxmlformats.org/officeDocument/2006/relationships" r:embed="rId3"/>
          <a:srcRect/>
          <a:stretch>
            <a:fillRect l="409" t="-512" r="-409" b="512"/>
          </a:stretch>
        </a:blipFill>
      </dgm:spPr>
      <dgm:t>
        <a:bodyPr/>
        <a:lstStyle/>
        <a:p>
          <a:endParaRPr lang="en-US"/>
        </a:p>
      </dgm:t>
    </dgm:pt>
    <dgm:pt modelId="{F979AE4E-B637-4FE3-94E6-346EDFDE1CB0}" type="pres">
      <dgm:prSet presAssocID="{D44610F9-2D57-4110-830E-39B303B153EC}" presName="wedgeRectCallout1" presStyleLbl="node1" presStyleIdx="2" presStyleCnt="3">
        <dgm:presLayoutVars>
          <dgm:bulletEnabled val="1"/>
        </dgm:presLayoutVars>
      </dgm:prSet>
      <dgm:spPr/>
      <dgm:t>
        <a:bodyPr/>
        <a:lstStyle/>
        <a:p>
          <a:endParaRPr lang="en-US"/>
        </a:p>
      </dgm:t>
    </dgm:pt>
  </dgm:ptLst>
  <dgm:cxnLst>
    <dgm:cxn modelId="{D451A13F-A056-47D4-A32E-A116C25C3286}" type="presOf" srcId="{DF1CFA49-0089-4711-8609-0966776F39CE}" destId="{E7A1C380-7A2B-4FFC-B773-6E037D237358}" srcOrd="0" destOrd="0" presId="urn:microsoft.com/office/officeart/2008/layout/BendingPictureCaptionList"/>
    <dgm:cxn modelId="{A06C06B9-D463-42E7-9E01-AED7C06B784E}" type="presOf" srcId="{46C30F23-02B0-43D1-942D-BD36B199F1FD}" destId="{D4810A22-D339-4E61-A9D0-FFF8E1B65779}" srcOrd="0" destOrd="0" presId="urn:microsoft.com/office/officeart/2008/layout/BendingPictureCaptionList"/>
    <dgm:cxn modelId="{D86360F9-5157-4B50-AAF2-4D18E2C99DDF}" type="presOf" srcId="{D44610F9-2D57-4110-830E-39B303B153EC}" destId="{F979AE4E-B637-4FE3-94E6-346EDFDE1CB0}" srcOrd="0" destOrd="0" presId="urn:microsoft.com/office/officeart/2008/layout/BendingPictureCaptionList"/>
    <dgm:cxn modelId="{F303D3DF-7405-4707-A894-692BE51C7773}" type="presOf" srcId="{D5CD4D05-15F3-4E66-BBA4-DCE420B35BB8}" destId="{52490E57-4C01-4280-8B92-F3BEDCA65094}" srcOrd="0" destOrd="0" presId="urn:microsoft.com/office/officeart/2008/layout/BendingPictureCaptionList"/>
    <dgm:cxn modelId="{817D480B-E301-4B6A-A3BC-42DDCE41D00E}" srcId="{46C30F23-02B0-43D1-942D-BD36B199F1FD}" destId="{D5CD4D05-15F3-4E66-BBA4-DCE420B35BB8}" srcOrd="1" destOrd="0" parTransId="{710161EB-8628-47B1-A717-B07B9BA15878}" sibTransId="{D704AF27-D987-4059-8C7D-80609F4262E1}"/>
    <dgm:cxn modelId="{29205487-F589-427B-8A6D-64A434A8B048}" srcId="{46C30F23-02B0-43D1-942D-BD36B199F1FD}" destId="{DF1CFA49-0089-4711-8609-0966776F39CE}" srcOrd="0" destOrd="0" parTransId="{E85A6EB2-C9A1-4ED8-A485-627296CAED5B}" sibTransId="{3781EDC5-E949-4C92-8382-E67B5E1A5163}"/>
    <dgm:cxn modelId="{C4B509D3-4A0D-4395-8EAB-560BE80C59B3}" srcId="{46C30F23-02B0-43D1-942D-BD36B199F1FD}" destId="{D44610F9-2D57-4110-830E-39B303B153EC}" srcOrd="2" destOrd="0" parTransId="{B8D7249D-BA63-4867-B322-30057C17EA7A}" sibTransId="{E5A5D18C-2FD4-44A8-ADA9-810F9AC0E2CD}"/>
    <dgm:cxn modelId="{96501D42-315A-43D7-ACAF-4D7503501CE1}" type="presParOf" srcId="{D4810A22-D339-4E61-A9D0-FFF8E1B65779}" destId="{8A69A6A0-A835-4D66-8D52-69172161C42D}" srcOrd="0" destOrd="0" presId="urn:microsoft.com/office/officeart/2008/layout/BendingPictureCaptionList"/>
    <dgm:cxn modelId="{E8697BDA-4115-4DFC-BA71-0738EFA571B1}" type="presParOf" srcId="{8A69A6A0-A835-4D66-8D52-69172161C42D}" destId="{C7E70653-86FD-4712-87EA-C97DD24852CD}" srcOrd="0" destOrd="0" presId="urn:microsoft.com/office/officeart/2008/layout/BendingPictureCaptionList"/>
    <dgm:cxn modelId="{2E842047-5CC8-4384-87E0-867A24A56509}" type="presParOf" srcId="{8A69A6A0-A835-4D66-8D52-69172161C42D}" destId="{E7A1C380-7A2B-4FFC-B773-6E037D237358}" srcOrd="1" destOrd="0" presId="urn:microsoft.com/office/officeart/2008/layout/BendingPictureCaptionList"/>
    <dgm:cxn modelId="{9791AE9C-D8A4-4A2B-863C-78ACEB7C94B7}" type="presParOf" srcId="{D4810A22-D339-4E61-A9D0-FFF8E1B65779}" destId="{47E143FE-CD5F-4677-ACAA-32CFBCC76C5A}" srcOrd="1" destOrd="0" presId="urn:microsoft.com/office/officeart/2008/layout/BendingPictureCaptionList"/>
    <dgm:cxn modelId="{5D85CDE2-226C-46B7-94E0-606DAD96D9DB}" type="presParOf" srcId="{D4810A22-D339-4E61-A9D0-FFF8E1B65779}" destId="{567C2878-E8C7-4A26-B3BC-F5B6790A2C7C}" srcOrd="2" destOrd="0" presId="urn:microsoft.com/office/officeart/2008/layout/BendingPictureCaptionList"/>
    <dgm:cxn modelId="{031DFD27-AF2E-43EE-9095-8AB50D549D85}" type="presParOf" srcId="{567C2878-E8C7-4A26-B3BC-F5B6790A2C7C}" destId="{42F9E541-24A0-4375-8256-246972223CE3}" srcOrd="0" destOrd="0" presId="urn:microsoft.com/office/officeart/2008/layout/BendingPictureCaptionList"/>
    <dgm:cxn modelId="{ED7C20FC-A8A1-46C4-9D0A-45C09A5C8875}" type="presParOf" srcId="{567C2878-E8C7-4A26-B3BC-F5B6790A2C7C}" destId="{52490E57-4C01-4280-8B92-F3BEDCA65094}" srcOrd="1" destOrd="0" presId="urn:microsoft.com/office/officeart/2008/layout/BendingPictureCaptionList"/>
    <dgm:cxn modelId="{CD71CBD7-B89E-42A4-B6C1-BC0D1161977D}" type="presParOf" srcId="{D4810A22-D339-4E61-A9D0-FFF8E1B65779}" destId="{9149617D-CD32-4491-A8DA-ECF98246C911}" srcOrd="3" destOrd="0" presId="urn:microsoft.com/office/officeart/2008/layout/BendingPictureCaptionList"/>
    <dgm:cxn modelId="{F1F7D407-038D-4C59-A9A6-F587AAC5B5E6}" type="presParOf" srcId="{D4810A22-D339-4E61-A9D0-FFF8E1B65779}" destId="{42668FE1-1FE1-48D0-A963-CDA1466F867A}" srcOrd="4" destOrd="0" presId="urn:microsoft.com/office/officeart/2008/layout/BendingPictureCaptionList"/>
    <dgm:cxn modelId="{9C29A020-152C-4BCF-A79C-009EA68B1539}" type="presParOf" srcId="{42668FE1-1FE1-48D0-A963-CDA1466F867A}" destId="{AF3006C3-A925-476F-ABFA-3DE8FF1F04A1}" srcOrd="0" destOrd="0" presId="urn:microsoft.com/office/officeart/2008/layout/BendingPictureCaptionList"/>
    <dgm:cxn modelId="{E2F71227-8D70-4BBD-B620-4AC69A5ECECB}" type="presParOf" srcId="{42668FE1-1FE1-48D0-A963-CDA1466F867A}" destId="{F979AE4E-B637-4FE3-94E6-346EDFDE1CB0}" srcOrd="1" destOrd="0" presId="urn:microsoft.com/office/officeart/2008/layout/BendingPictureCa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6C30F23-02B0-43D1-942D-BD36B199F1FD}" type="doc">
      <dgm:prSet loTypeId="urn:microsoft.com/office/officeart/2008/layout/BendingPictureCaptionList" loCatId="picture" qsTypeId="urn:microsoft.com/office/officeart/2005/8/quickstyle/simple1" qsCatId="simple" csTypeId="urn:microsoft.com/office/officeart/2005/8/colors/accent1_2" csCatId="accent1" phldr="1"/>
      <dgm:spPr/>
      <dgm:t>
        <a:bodyPr/>
        <a:lstStyle/>
        <a:p>
          <a:endParaRPr lang="en-US"/>
        </a:p>
      </dgm:t>
    </dgm:pt>
    <dgm:pt modelId="{DF1CFA49-0089-4711-8609-0966776F39CE}">
      <dgm:prSet phldrT="[Text]"/>
      <dgm:spPr/>
      <dgm:t>
        <a:bodyPr/>
        <a:lstStyle/>
        <a:p>
          <a:r>
            <a:rPr lang="en-US" b="1" dirty="0" smtClean="0">
              <a:effectLst>
                <a:outerShdw blurRad="38100" dist="38100" dir="2700000" algn="tl">
                  <a:srgbClr val="000000">
                    <a:alpha val="43137"/>
                  </a:srgbClr>
                </a:outerShdw>
              </a:effectLst>
            </a:rPr>
            <a:t>Hollow Rock</a:t>
          </a:r>
          <a:endParaRPr lang="en-US" b="1" dirty="0">
            <a:effectLst>
              <a:outerShdw blurRad="38100" dist="38100" dir="2700000" algn="tl">
                <a:srgbClr val="000000">
                  <a:alpha val="43137"/>
                </a:srgbClr>
              </a:outerShdw>
            </a:effectLst>
          </a:endParaRPr>
        </a:p>
      </dgm:t>
    </dgm:pt>
    <dgm:pt modelId="{E85A6EB2-C9A1-4ED8-A485-627296CAED5B}" type="parTrans" cxnId="{29205487-F589-427B-8A6D-64A434A8B048}">
      <dgm:prSet/>
      <dgm:spPr/>
      <dgm:t>
        <a:bodyPr/>
        <a:lstStyle/>
        <a:p>
          <a:endParaRPr lang="en-US"/>
        </a:p>
      </dgm:t>
    </dgm:pt>
    <dgm:pt modelId="{3781EDC5-E949-4C92-8382-E67B5E1A5163}" type="sibTrans" cxnId="{29205487-F589-427B-8A6D-64A434A8B048}">
      <dgm:prSet/>
      <dgm:spPr/>
      <dgm:t>
        <a:bodyPr/>
        <a:lstStyle/>
        <a:p>
          <a:endParaRPr lang="en-US"/>
        </a:p>
      </dgm:t>
    </dgm:pt>
    <dgm:pt modelId="{D4810A22-D339-4E61-A9D0-FFF8E1B65779}" type="pres">
      <dgm:prSet presAssocID="{46C30F23-02B0-43D1-942D-BD36B199F1FD}" presName="Name0" presStyleCnt="0">
        <dgm:presLayoutVars>
          <dgm:dir/>
          <dgm:resizeHandles val="exact"/>
        </dgm:presLayoutVars>
      </dgm:prSet>
      <dgm:spPr/>
      <dgm:t>
        <a:bodyPr/>
        <a:lstStyle/>
        <a:p>
          <a:endParaRPr lang="en-US"/>
        </a:p>
      </dgm:t>
    </dgm:pt>
    <dgm:pt modelId="{8A69A6A0-A835-4D66-8D52-69172161C42D}" type="pres">
      <dgm:prSet presAssocID="{DF1CFA49-0089-4711-8609-0966776F39CE}" presName="composite" presStyleCnt="0"/>
      <dgm:spPr/>
    </dgm:pt>
    <dgm:pt modelId="{C7E70653-86FD-4712-87EA-C97DD24852CD}" type="pres">
      <dgm:prSet presAssocID="{DF1CFA49-0089-4711-8609-0966776F39CE}" presName="rect1" presStyleLbl="bgImgPlace1" presStyleIdx="0" presStyleCnt="1"/>
      <dgm:spPr>
        <a:blipFill rotWithShape="1">
          <a:blip xmlns:r="http://schemas.openxmlformats.org/officeDocument/2006/relationships" r:embed="rId1"/>
          <a:stretch>
            <a:fillRect/>
          </a:stretch>
        </a:blipFill>
      </dgm:spPr>
    </dgm:pt>
    <dgm:pt modelId="{E7A1C380-7A2B-4FFC-B773-6E037D237358}" type="pres">
      <dgm:prSet presAssocID="{DF1CFA49-0089-4711-8609-0966776F39CE}" presName="wedgeRectCallout1" presStyleLbl="node1" presStyleIdx="0" presStyleCnt="1">
        <dgm:presLayoutVars>
          <dgm:bulletEnabled val="1"/>
        </dgm:presLayoutVars>
      </dgm:prSet>
      <dgm:spPr/>
      <dgm:t>
        <a:bodyPr/>
        <a:lstStyle/>
        <a:p>
          <a:endParaRPr lang="en-US"/>
        </a:p>
      </dgm:t>
    </dgm:pt>
  </dgm:ptLst>
  <dgm:cxnLst>
    <dgm:cxn modelId="{0BFD6987-54DB-4E7C-A1A6-C27483FE2C45}" type="presOf" srcId="{46C30F23-02B0-43D1-942D-BD36B199F1FD}" destId="{D4810A22-D339-4E61-A9D0-FFF8E1B65779}" srcOrd="0" destOrd="0" presId="urn:microsoft.com/office/officeart/2008/layout/BendingPictureCaptionList"/>
    <dgm:cxn modelId="{29205487-F589-427B-8A6D-64A434A8B048}" srcId="{46C30F23-02B0-43D1-942D-BD36B199F1FD}" destId="{DF1CFA49-0089-4711-8609-0966776F39CE}" srcOrd="0" destOrd="0" parTransId="{E85A6EB2-C9A1-4ED8-A485-627296CAED5B}" sibTransId="{3781EDC5-E949-4C92-8382-E67B5E1A5163}"/>
    <dgm:cxn modelId="{F41CFD34-F74F-40D9-8975-CD17D6EDCDD9}" type="presOf" srcId="{DF1CFA49-0089-4711-8609-0966776F39CE}" destId="{E7A1C380-7A2B-4FFC-B773-6E037D237358}" srcOrd="0" destOrd="0" presId="urn:microsoft.com/office/officeart/2008/layout/BendingPictureCaptionList"/>
    <dgm:cxn modelId="{B8EFDA37-B8BC-4A54-AC57-5B3EC8C3CE06}" type="presParOf" srcId="{D4810A22-D339-4E61-A9D0-FFF8E1B65779}" destId="{8A69A6A0-A835-4D66-8D52-69172161C42D}" srcOrd="0" destOrd="0" presId="urn:microsoft.com/office/officeart/2008/layout/BendingPictureCaptionList"/>
    <dgm:cxn modelId="{83CA86D1-DBBA-4F3C-A853-CBD1BE65A184}" type="presParOf" srcId="{8A69A6A0-A835-4D66-8D52-69172161C42D}" destId="{C7E70653-86FD-4712-87EA-C97DD24852CD}" srcOrd="0" destOrd="0" presId="urn:microsoft.com/office/officeart/2008/layout/BendingPictureCaptionList"/>
    <dgm:cxn modelId="{33694597-6961-4697-B4EA-AEBF6B78B5CE}" type="presParOf" srcId="{8A69A6A0-A835-4D66-8D52-69172161C42D}" destId="{E7A1C380-7A2B-4FFC-B773-6E037D237358}" srcOrd="1" destOrd="0" presId="urn:microsoft.com/office/officeart/2008/layout/BendingPictureCa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6C30F23-02B0-43D1-942D-BD36B199F1FD}" type="doc">
      <dgm:prSet loTypeId="urn:microsoft.com/office/officeart/2008/layout/BendingPictureCaptionList" loCatId="picture" qsTypeId="urn:microsoft.com/office/officeart/2005/8/quickstyle/simple1" qsCatId="simple" csTypeId="urn:microsoft.com/office/officeart/2005/8/colors/accent1_2" csCatId="accent1" phldr="1"/>
      <dgm:spPr/>
      <dgm:t>
        <a:bodyPr/>
        <a:lstStyle/>
        <a:p>
          <a:endParaRPr lang="en-US"/>
        </a:p>
      </dgm:t>
    </dgm:pt>
    <dgm:pt modelId="{DF1CFA49-0089-4711-8609-0966776F39CE}">
      <dgm:prSet phldrT="[Text]"/>
      <dgm:spPr/>
      <dgm:t>
        <a:bodyPr/>
        <a:lstStyle/>
        <a:p>
          <a:r>
            <a:rPr lang="en-US" b="1" dirty="0" smtClean="0">
              <a:effectLst>
                <a:outerShdw blurRad="38100" dist="38100" dir="2700000" algn="tl">
                  <a:srgbClr val="000000">
                    <a:alpha val="43137"/>
                  </a:srgbClr>
                </a:outerShdw>
              </a:effectLst>
            </a:rPr>
            <a:t>BROKEN BREAD</a:t>
          </a:r>
          <a:endParaRPr lang="en-US" b="1" dirty="0">
            <a:effectLst>
              <a:outerShdw blurRad="38100" dist="38100" dir="2700000" algn="tl">
                <a:srgbClr val="000000">
                  <a:alpha val="43137"/>
                </a:srgbClr>
              </a:outerShdw>
            </a:effectLst>
          </a:endParaRPr>
        </a:p>
      </dgm:t>
    </dgm:pt>
    <dgm:pt modelId="{3781EDC5-E949-4C92-8382-E67B5E1A5163}" type="sibTrans" cxnId="{29205487-F589-427B-8A6D-64A434A8B048}">
      <dgm:prSet/>
      <dgm:spPr/>
      <dgm:t>
        <a:bodyPr/>
        <a:lstStyle/>
        <a:p>
          <a:endParaRPr lang="en-US"/>
        </a:p>
      </dgm:t>
    </dgm:pt>
    <dgm:pt modelId="{E85A6EB2-C9A1-4ED8-A485-627296CAED5B}" type="parTrans" cxnId="{29205487-F589-427B-8A6D-64A434A8B048}">
      <dgm:prSet/>
      <dgm:spPr/>
      <dgm:t>
        <a:bodyPr/>
        <a:lstStyle/>
        <a:p>
          <a:endParaRPr lang="en-US"/>
        </a:p>
      </dgm:t>
    </dgm:pt>
    <dgm:pt modelId="{D4810A22-D339-4E61-A9D0-FFF8E1B65779}" type="pres">
      <dgm:prSet presAssocID="{46C30F23-02B0-43D1-942D-BD36B199F1FD}" presName="Name0" presStyleCnt="0">
        <dgm:presLayoutVars>
          <dgm:dir/>
          <dgm:resizeHandles val="exact"/>
        </dgm:presLayoutVars>
      </dgm:prSet>
      <dgm:spPr/>
      <dgm:t>
        <a:bodyPr/>
        <a:lstStyle/>
        <a:p>
          <a:endParaRPr lang="en-US"/>
        </a:p>
      </dgm:t>
    </dgm:pt>
    <dgm:pt modelId="{8A69A6A0-A835-4D66-8D52-69172161C42D}" type="pres">
      <dgm:prSet presAssocID="{DF1CFA49-0089-4711-8609-0966776F39CE}" presName="composite" presStyleCnt="0"/>
      <dgm:spPr/>
    </dgm:pt>
    <dgm:pt modelId="{C7E70653-86FD-4712-87EA-C97DD24852CD}" type="pres">
      <dgm:prSet presAssocID="{DF1CFA49-0089-4711-8609-0966776F39CE}" presName="rect1" presStyleLbl="bgImgPlace1" presStyleIdx="0" presStyleCnt="1"/>
      <dgm:spPr>
        <a:blipFill rotWithShape="1">
          <a:blip xmlns:r="http://schemas.openxmlformats.org/officeDocument/2006/relationships" r:embed="rId1"/>
          <a:stretch>
            <a:fillRect/>
          </a:stretch>
        </a:blipFill>
      </dgm:spPr>
    </dgm:pt>
    <dgm:pt modelId="{E7A1C380-7A2B-4FFC-B773-6E037D237358}" type="pres">
      <dgm:prSet presAssocID="{DF1CFA49-0089-4711-8609-0966776F39CE}" presName="wedgeRectCallout1" presStyleLbl="node1" presStyleIdx="0" presStyleCnt="1">
        <dgm:presLayoutVars>
          <dgm:bulletEnabled val="1"/>
        </dgm:presLayoutVars>
      </dgm:prSet>
      <dgm:spPr/>
      <dgm:t>
        <a:bodyPr/>
        <a:lstStyle/>
        <a:p>
          <a:endParaRPr lang="en-US"/>
        </a:p>
      </dgm:t>
    </dgm:pt>
  </dgm:ptLst>
  <dgm:cxnLst>
    <dgm:cxn modelId="{40B271E3-018C-47AD-A8F0-500A89F494A1}" type="presOf" srcId="{DF1CFA49-0089-4711-8609-0966776F39CE}" destId="{E7A1C380-7A2B-4FFC-B773-6E037D237358}" srcOrd="0" destOrd="0" presId="urn:microsoft.com/office/officeart/2008/layout/BendingPictureCaptionList"/>
    <dgm:cxn modelId="{A26A79F1-4706-4260-A236-BBFD91D85D10}" type="presOf" srcId="{46C30F23-02B0-43D1-942D-BD36B199F1FD}" destId="{D4810A22-D339-4E61-A9D0-FFF8E1B65779}" srcOrd="0" destOrd="0" presId="urn:microsoft.com/office/officeart/2008/layout/BendingPictureCaptionList"/>
    <dgm:cxn modelId="{29205487-F589-427B-8A6D-64A434A8B048}" srcId="{46C30F23-02B0-43D1-942D-BD36B199F1FD}" destId="{DF1CFA49-0089-4711-8609-0966776F39CE}" srcOrd="0" destOrd="0" parTransId="{E85A6EB2-C9A1-4ED8-A485-627296CAED5B}" sibTransId="{3781EDC5-E949-4C92-8382-E67B5E1A5163}"/>
    <dgm:cxn modelId="{6345267F-D03A-4886-BA1C-15B4AE7D47D8}" type="presParOf" srcId="{D4810A22-D339-4E61-A9D0-FFF8E1B65779}" destId="{8A69A6A0-A835-4D66-8D52-69172161C42D}" srcOrd="0" destOrd="0" presId="urn:microsoft.com/office/officeart/2008/layout/BendingPictureCaptionList"/>
    <dgm:cxn modelId="{C224E0C2-5D64-4F5E-9972-5B05721FDD9F}" type="presParOf" srcId="{8A69A6A0-A835-4D66-8D52-69172161C42D}" destId="{C7E70653-86FD-4712-87EA-C97DD24852CD}" srcOrd="0" destOrd="0" presId="urn:microsoft.com/office/officeart/2008/layout/BendingPictureCaptionList"/>
    <dgm:cxn modelId="{769CC7AA-A3AF-434C-894E-74CBFEBD73FD}" type="presParOf" srcId="{8A69A6A0-A835-4D66-8D52-69172161C42D}" destId="{E7A1C380-7A2B-4FFC-B773-6E037D237358}" srcOrd="1" destOrd="0" presId="urn:microsoft.com/office/officeart/2008/layout/BendingPictureCa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6C30F23-02B0-43D1-942D-BD36B199F1FD}" type="doc">
      <dgm:prSet loTypeId="urn:microsoft.com/office/officeart/2008/layout/BendingPictureCaptionList" loCatId="picture" qsTypeId="urn:microsoft.com/office/officeart/2005/8/quickstyle/simple1" qsCatId="simple" csTypeId="urn:microsoft.com/office/officeart/2005/8/colors/accent1_2" csCatId="accent1" phldr="1"/>
      <dgm:spPr/>
      <dgm:t>
        <a:bodyPr/>
        <a:lstStyle/>
        <a:p>
          <a:endParaRPr lang="en-US"/>
        </a:p>
      </dgm:t>
    </dgm:pt>
    <dgm:pt modelId="{DF1CFA49-0089-4711-8609-0966776F39CE}">
      <dgm:prSet phldrT="[Text]"/>
      <dgm:spPr/>
      <dgm:t>
        <a:bodyPr/>
        <a:lstStyle/>
        <a:p>
          <a:r>
            <a:rPr lang="en-US" b="1" dirty="0" smtClean="0">
              <a:effectLst>
                <a:outerShdw blurRad="38100" dist="38100" dir="2700000" algn="tl">
                  <a:srgbClr val="000000">
                    <a:alpha val="43137"/>
                  </a:srgbClr>
                </a:outerShdw>
              </a:effectLst>
            </a:rPr>
            <a:t>Piece of Fish</a:t>
          </a:r>
          <a:endParaRPr lang="en-US" b="1" dirty="0">
            <a:effectLst>
              <a:outerShdw blurRad="38100" dist="38100" dir="2700000" algn="tl">
                <a:srgbClr val="000000">
                  <a:alpha val="43137"/>
                </a:srgbClr>
              </a:outerShdw>
            </a:effectLst>
          </a:endParaRPr>
        </a:p>
      </dgm:t>
    </dgm:pt>
    <dgm:pt modelId="{3781EDC5-E949-4C92-8382-E67B5E1A5163}" type="sibTrans" cxnId="{29205487-F589-427B-8A6D-64A434A8B048}">
      <dgm:prSet/>
      <dgm:spPr/>
      <dgm:t>
        <a:bodyPr/>
        <a:lstStyle/>
        <a:p>
          <a:endParaRPr lang="en-US"/>
        </a:p>
      </dgm:t>
    </dgm:pt>
    <dgm:pt modelId="{E85A6EB2-C9A1-4ED8-A485-627296CAED5B}" type="parTrans" cxnId="{29205487-F589-427B-8A6D-64A434A8B048}">
      <dgm:prSet/>
      <dgm:spPr/>
      <dgm:t>
        <a:bodyPr/>
        <a:lstStyle/>
        <a:p>
          <a:endParaRPr lang="en-US"/>
        </a:p>
      </dgm:t>
    </dgm:pt>
    <dgm:pt modelId="{D4810A22-D339-4E61-A9D0-FFF8E1B65779}" type="pres">
      <dgm:prSet presAssocID="{46C30F23-02B0-43D1-942D-BD36B199F1FD}" presName="Name0" presStyleCnt="0">
        <dgm:presLayoutVars>
          <dgm:dir/>
          <dgm:resizeHandles val="exact"/>
        </dgm:presLayoutVars>
      </dgm:prSet>
      <dgm:spPr/>
      <dgm:t>
        <a:bodyPr/>
        <a:lstStyle/>
        <a:p>
          <a:endParaRPr lang="en-US"/>
        </a:p>
      </dgm:t>
    </dgm:pt>
    <dgm:pt modelId="{8A69A6A0-A835-4D66-8D52-69172161C42D}" type="pres">
      <dgm:prSet presAssocID="{DF1CFA49-0089-4711-8609-0966776F39CE}" presName="composite" presStyleCnt="0"/>
      <dgm:spPr/>
    </dgm:pt>
    <dgm:pt modelId="{C7E70653-86FD-4712-87EA-C97DD24852CD}" type="pres">
      <dgm:prSet presAssocID="{DF1CFA49-0089-4711-8609-0966776F39CE}" presName="rect1" presStyleLbl="bgImgPlace1" presStyleIdx="0" presStyleCnt="1"/>
      <dgm:spPr>
        <a:blipFill rotWithShape="1">
          <a:blip xmlns:r="http://schemas.openxmlformats.org/officeDocument/2006/relationships" r:embed="rId1"/>
          <a:stretch>
            <a:fillRect/>
          </a:stretch>
        </a:blipFill>
      </dgm:spPr>
    </dgm:pt>
    <dgm:pt modelId="{E7A1C380-7A2B-4FFC-B773-6E037D237358}" type="pres">
      <dgm:prSet presAssocID="{DF1CFA49-0089-4711-8609-0966776F39CE}" presName="wedgeRectCallout1" presStyleLbl="node1" presStyleIdx="0" presStyleCnt="1">
        <dgm:presLayoutVars>
          <dgm:bulletEnabled val="1"/>
        </dgm:presLayoutVars>
      </dgm:prSet>
      <dgm:spPr/>
      <dgm:t>
        <a:bodyPr/>
        <a:lstStyle/>
        <a:p>
          <a:endParaRPr lang="en-US"/>
        </a:p>
      </dgm:t>
    </dgm:pt>
  </dgm:ptLst>
  <dgm:cxnLst>
    <dgm:cxn modelId="{AD7B1D19-EB49-46A7-A59F-9D09E799FDC2}" type="presOf" srcId="{46C30F23-02B0-43D1-942D-BD36B199F1FD}" destId="{D4810A22-D339-4E61-A9D0-FFF8E1B65779}" srcOrd="0" destOrd="0" presId="urn:microsoft.com/office/officeart/2008/layout/BendingPictureCaptionList"/>
    <dgm:cxn modelId="{29205487-F589-427B-8A6D-64A434A8B048}" srcId="{46C30F23-02B0-43D1-942D-BD36B199F1FD}" destId="{DF1CFA49-0089-4711-8609-0966776F39CE}" srcOrd="0" destOrd="0" parTransId="{E85A6EB2-C9A1-4ED8-A485-627296CAED5B}" sibTransId="{3781EDC5-E949-4C92-8382-E67B5E1A5163}"/>
    <dgm:cxn modelId="{458FB766-4ADA-4883-8DA5-15CE0458B61E}" type="presOf" srcId="{DF1CFA49-0089-4711-8609-0966776F39CE}" destId="{E7A1C380-7A2B-4FFC-B773-6E037D237358}" srcOrd="0" destOrd="0" presId="urn:microsoft.com/office/officeart/2008/layout/BendingPictureCaptionList"/>
    <dgm:cxn modelId="{287287E6-33E2-42B0-BF17-B0F80965ADCB}" type="presParOf" srcId="{D4810A22-D339-4E61-A9D0-FFF8E1B65779}" destId="{8A69A6A0-A835-4D66-8D52-69172161C42D}" srcOrd="0" destOrd="0" presId="urn:microsoft.com/office/officeart/2008/layout/BendingPictureCaptionList"/>
    <dgm:cxn modelId="{C77D0BAA-8B86-487D-A2C0-406D930EB447}" type="presParOf" srcId="{8A69A6A0-A835-4D66-8D52-69172161C42D}" destId="{C7E70653-86FD-4712-87EA-C97DD24852CD}" srcOrd="0" destOrd="0" presId="urn:microsoft.com/office/officeart/2008/layout/BendingPictureCaptionList"/>
    <dgm:cxn modelId="{F715FA18-5893-4114-B0AF-DB079E76B3A4}" type="presParOf" srcId="{8A69A6A0-A835-4D66-8D52-69172161C42D}" destId="{E7A1C380-7A2B-4FFC-B773-6E037D237358}" srcOrd="1" destOrd="0" presId="urn:microsoft.com/office/officeart/2008/layout/BendingPictureCa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6C30F23-02B0-43D1-942D-BD36B199F1FD}" type="doc">
      <dgm:prSet loTypeId="urn:microsoft.com/office/officeart/2008/layout/BendingPictureCaptionList" loCatId="picture" qsTypeId="urn:microsoft.com/office/officeart/2005/8/quickstyle/simple1" qsCatId="simple" csTypeId="urn:microsoft.com/office/officeart/2005/8/colors/accent1_2" csCatId="accent1" phldr="1"/>
      <dgm:spPr/>
      <dgm:t>
        <a:bodyPr/>
        <a:lstStyle/>
        <a:p>
          <a:endParaRPr lang="en-US"/>
        </a:p>
      </dgm:t>
    </dgm:pt>
    <dgm:pt modelId="{DF1CFA49-0089-4711-8609-0966776F39CE}">
      <dgm:prSet phldrT="[Text]"/>
      <dgm:spPr/>
      <dgm:t>
        <a:bodyPr/>
        <a:lstStyle/>
        <a:p>
          <a:r>
            <a:rPr lang="en-US" b="1" dirty="0" smtClean="0">
              <a:effectLst>
                <a:outerShdw blurRad="38100" dist="38100" dir="2700000" algn="tl">
                  <a:srgbClr val="000000">
                    <a:alpha val="43137"/>
                  </a:srgbClr>
                </a:outerShdw>
              </a:effectLst>
            </a:rPr>
            <a:t>Hollow Rock</a:t>
          </a:r>
          <a:endParaRPr lang="en-US" b="1" dirty="0">
            <a:effectLst>
              <a:outerShdw blurRad="38100" dist="38100" dir="2700000" algn="tl">
                <a:srgbClr val="000000">
                  <a:alpha val="43137"/>
                </a:srgbClr>
              </a:outerShdw>
            </a:effectLst>
          </a:endParaRPr>
        </a:p>
      </dgm:t>
    </dgm:pt>
    <dgm:pt modelId="{E85A6EB2-C9A1-4ED8-A485-627296CAED5B}" type="parTrans" cxnId="{29205487-F589-427B-8A6D-64A434A8B048}">
      <dgm:prSet/>
      <dgm:spPr/>
      <dgm:t>
        <a:bodyPr/>
        <a:lstStyle/>
        <a:p>
          <a:endParaRPr lang="en-US"/>
        </a:p>
      </dgm:t>
    </dgm:pt>
    <dgm:pt modelId="{3781EDC5-E949-4C92-8382-E67B5E1A5163}" type="sibTrans" cxnId="{29205487-F589-427B-8A6D-64A434A8B048}">
      <dgm:prSet/>
      <dgm:spPr/>
      <dgm:t>
        <a:bodyPr/>
        <a:lstStyle/>
        <a:p>
          <a:endParaRPr lang="en-US"/>
        </a:p>
      </dgm:t>
    </dgm:pt>
    <dgm:pt modelId="{D5CD4D05-15F3-4E66-BBA4-DCE420B35BB8}">
      <dgm:prSet phldrT="[Text]"/>
      <dgm:spPr/>
      <dgm:t>
        <a:bodyPr/>
        <a:lstStyle/>
        <a:p>
          <a:r>
            <a:rPr lang="en-US" b="1" dirty="0" smtClean="0">
              <a:effectLst>
                <a:outerShdw blurRad="38100" dist="38100" dir="2700000" algn="tl">
                  <a:srgbClr val="000000">
                    <a:alpha val="43137"/>
                  </a:srgbClr>
                </a:outerShdw>
              </a:effectLst>
            </a:rPr>
            <a:t>Broken Bread</a:t>
          </a:r>
          <a:endParaRPr lang="en-US" b="1" dirty="0">
            <a:effectLst>
              <a:outerShdw blurRad="38100" dist="38100" dir="2700000" algn="tl">
                <a:srgbClr val="000000">
                  <a:alpha val="43137"/>
                </a:srgbClr>
              </a:outerShdw>
            </a:effectLst>
          </a:endParaRPr>
        </a:p>
      </dgm:t>
    </dgm:pt>
    <dgm:pt modelId="{710161EB-8628-47B1-A717-B07B9BA15878}" type="parTrans" cxnId="{817D480B-E301-4B6A-A3BC-42DDCE41D00E}">
      <dgm:prSet/>
      <dgm:spPr/>
      <dgm:t>
        <a:bodyPr/>
        <a:lstStyle/>
        <a:p>
          <a:endParaRPr lang="en-US"/>
        </a:p>
      </dgm:t>
    </dgm:pt>
    <dgm:pt modelId="{D704AF27-D987-4059-8C7D-80609F4262E1}" type="sibTrans" cxnId="{817D480B-E301-4B6A-A3BC-42DDCE41D00E}">
      <dgm:prSet/>
      <dgm:spPr/>
      <dgm:t>
        <a:bodyPr/>
        <a:lstStyle/>
        <a:p>
          <a:endParaRPr lang="en-US"/>
        </a:p>
      </dgm:t>
    </dgm:pt>
    <dgm:pt modelId="{D44610F9-2D57-4110-830E-39B303B153EC}">
      <dgm:prSet phldrT="[Text]"/>
      <dgm:spPr/>
      <dgm:t>
        <a:bodyPr/>
        <a:lstStyle/>
        <a:p>
          <a:r>
            <a:rPr lang="en-US" b="1" dirty="0" smtClean="0">
              <a:effectLst>
                <a:outerShdw blurRad="38100" dist="38100" dir="2700000" algn="tl">
                  <a:srgbClr val="000000">
                    <a:alpha val="43137"/>
                  </a:srgbClr>
                </a:outerShdw>
              </a:effectLst>
            </a:rPr>
            <a:t>Piece of Fish</a:t>
          </a:r>
          <a:endParaRPr lang="en-US" b="1" dirty="0">
            <a:effectLst>
              <a:outerShdw blurRad="38100" dist="38100" dir="2700000" algn="tl">
                <a:srgbClr val="000000">
                  <a:alpha val="43137"/>
                </a:srgbClr>
              </a:outerShdw>
            </a:effectLst>
          </a:endParaRPr>
        </a:p>
      </dgm:t>
    </dgm:pt>
    <dgm:pt modelId="{B8D7249D-BA63-4867-B322-30057C17EA7A}" type="parTrans" cxnId="{C4B509D3-4A0D-4395-8EAB-560BE80C59B3}">
      <dgm:prSet/>
      <dgm:spPr/>
      <dgm:t>
        <a:bodyPr/>
        <a:lstStyle/>
        <a:p>
          <a:endParaRPr lang="en-US"/>
        </a:p>
      </dgm:t>
    </dgm:pt>
    <dgm:pt modelId="{E5A5D18C-2FD4-44A8-ADA9-810F9AC0E2CD}" type="sibTrans" cxnId="{C4B509D3-4A0D-4395-8EAB-560BE80C59B3}">
      <dgm:prSet/>
      <dgm:spPr/>
      <dgm:t>
        <a:bodyPr/>
        <a:lstStyle/>
        <a:p>
          <a:endParaRPr lang="en-US"/>
        </a:p>
      </dgm:t>
    </dgm:pt>
    <dgm:pt modelId="{D4810A22-D339-4E61-A9D0-FFF8E1B65779}" type="pres">
      <dgm:prSet presAssocID="{46C30F23-02B0-43D1-942D-BD36B199F1FD}" presName="Name0" presStyleCnt="0">
        <dgm:presLayoutVars>
          <dgm:dir/>
          <dgm:resizeHandles val="exact"/>
        </dgm:presLayoutVars>
      </dgm:prSet>
      <dgm:spPr/>
      <dgm:t>
        <a:bodyPr/>
        <a:lstStyle/>
        <a:p>
          <a:endParaRPr lang="en-US"/>
        </a:p>
      </dgm:t>
    </dgm:pt>
    <dgm:pt modelId="{8A69A6A0-A835-4D66-8D52-69172161C42D}" type="pres">
      <dgm:prSet presAssocID="{DF1CFA49-0089-4711-8609-0966776F39CE}" presName="composite" presStyleCnt="0"/>
      <dgm:spPr/>
    </dgm:pt>
    <dgm:pt modelId="{C7E70653-86FD-4712-87EA-C97DD24852CD}" type="pres">
      <dgm:prSet presAssocID="{DF1CFA49-0089-4711-8609-0966776F39CE}" presName="rect1" presStyleLbl="bgImgPlace1" presStyleIdx="0" presStyleCnt="3"/>
      <dgm:spPr>
        <a:blipFill rotWithShape="1">
          <a:blip xmlns:r="http://schemas.openxmlformats.org/officeDocument/2006/relationships" r:embed="rId1"/>
          <a:stretch>
            <a:fillRect/>
          </a:stretch>
        </a:blipFill>
      </dgm:spPr>
    </dgm:pt>
    <dgm:pt modelId="{E7A1C380-7A2B-4FFC-B773-6E037D237358}" type="pres">
      <dgm:prSet presAssocID="{DF1CFA49-0089-4711-8609-0966776F39CE}" presName="wedgeRectCallout1" presStyleLbl="node1" presStyleIdx="0" presStyleCnt="3">
        <dgm:presLayoutVars>
          <dgm:bulletEnabled val="1"/>
        </dgm:presLayoutVars>
      </dgm:prSet>
      <dgm:spPr/>
      <dgm:t>
        <a:bodyPr/>
        <a:lstStyle/>
        <a:p>
          <a:endParaRPr lang="en-US"/>
        </a:p>
      </dgm:t>
    </dgm:pt>
    <dgm:pt modelId="{47E143FE-CD5F-4677-ACAA-32CFBCC76C5A}" type="pres">
      <dgm:prSet presAssocID="{3781EDC5-E949-4C92-8382-E67B5E1A5163}" presName="sibTrans" presStyleCnt="0"/>
      <dgm:spPr/>
    </dgm:pt>
    <dgm:pt modelId="{567C2878-E8C7-4A26-B3BC-F5B6790A2C7C}" type="pres">
      <dgm:prSet presAssocID="{D5CD4D05-15F3-4E66-BBA4-DCE420B35BB8}" presName="composite" presStyleCnt="0"/>
      <dgm:spPr/>
    </dgm:pt>
    <dgm:pt modelId="{42F9E541-24A0-4375-8256-246972223CE3}" type="pres">
      <dgm:prSet presAssocID="{D5CD4D05-15F3-4E66-BBA4-DCE420B35BB8}" presName="rect1" presStyleLbl="bgImgPlace1" presStyleIdx="1" presStyleCnt="3"/>
      <dgm:spPr>
        <a:blipFill rotWithShape="1">
          <a:blip xmlns:r="http://schemas.openxmlformats.org/officeDocument/2006/relationships" r:embed="rId2"/>
          <a:stretch>
            <a:fillRect/>
          </a:stretch>
        </a:blipFill>
      </dgm:spPr>
    </dgm:pt>
    <dgm:pt modelId="{52490E57-4C01-4280-8B92-F3BEDCA65094}" type="pres">
      <dgm:prSet presAssocID="{D5CD4D05-15F3-4E66-BBA4-DCE420B35BB8}" presName="wedgeRectCallout1" presStyleLbl="node1" presStyleIdx="1" presStyleCnt="3">
        <dgm:presLayoutVars>
          <dgm:bulletEnabled val="1"/>
        </dgm:presLayoutVars>
      </dgm:prSet>
      <dgm:spPr/>
      <dgm:t>
        <a:bodyPr/>
        <a:lstStyle/>
        <a:p>
          <a:endParaRPr lang="en-US"/>
        </a:p>
      </dgm:t>
    </dgm:pt>
    <dgm:pt modelId="{9149617D-CD32-4491-A8DA-ECF98246C911}" type="pres">
      <dgm:prSet presAssocID="{D704AF27-D987-4059-8C7D-80609F4262E1}" presName="sibTrans" presStyleCnt="0"/>
      <dgm:spPr/>
    </dgm:pt>
    <dgm:pt modelId="{42668FE1-1FE1-48D0-A963-CDA1466F867A}" type="pres">
      <dgm:prSet presAssocID="{D44610F9-2D57-4110-830E-39B303B153EC}" presName="composite" presStyleCnt="0"/>
      <dgm:spPr/>
    </dgm:pt>
    <dgm:pt modelId="{AF3006C3-A925-476F-ABFA-3DE8FF1F04A1}" type="pres">
      <dgm:prSet presAssocID="{D44610F9-2D57-4110-830E-39B303B153EC}" presName="rect1" presStyleLbl="bgImgPlace1" presStyleIdx="2" presStyleCnt="3"/>
      <dgm:spPr>
        <a:blipFill dpi="0" rotWithShape="1">
          <a:blip xmlns:r="http://schemas.openxmlformats.org/officeDocument/2006/relationships" r:embed="rId3"/>
          <a:srcRect/>
          <a:stretch>
            <a:fillRect l="409" t="-512" r="-409" b="512"/>
          </a:stretch>
        </a:blipFill>
      </dgm:spPr>
    </dgm:pt>
    <dgm:pt modelId="{F979AE4E-B637-4FE3-94E6-346EDFDE1CB0}" type="pres">
      <dgm:prSet presAssocID="{D44610F9-2D57-4110-830E-39B303B153EC}" presName="wedgeRectCallout1" presStyleLbl="node1" presStyleIdx="2" presStyleCnt="3">
        <dgm:presLayoutVars>
          <dgm:bulletEnabled val="1"/>
        </dgm:presLayoutVars>
      </dgm:prSet>
      <dgm:spPr/>
      <dgm:t>
        <a:bodyPr/>
        <a:lstStyle/>
        <a:p>
          <a:endParaRPr lang="en-US"/>
        </a:p>
      </dgm:t>
    </dgm:pt>
  </dgm:ptLst>
  <dgm:cxnLst>
    <dgm:cxn modelId="{60A62A93-642C-4CDE-BB3C-2EDD1681F255}" type="presOf" srcId="{D44610F9-2D57-4110-830E-39B303B153EC}" destId="{F979AE4E-B637-4FE3-94E6-346EDFDE1CB0}" srcOrd="0" destOrd="0" presId="urn:microsoft.com/office/officeart/2008/layout/BendingPictureCaptionList"/>
    <dgm:cxn modelId="{1911AAB0-B3BE-4F29-892C-3E838C867E06}" type="presOf" srcId="{D5CD4D05-15F3-4E66-BBA4-DCE420B35BB8}" destId="{52490E57-4C01-4280-8B92-F3BEDCA65094}" srcOrd="0" destOrd="0" presId="urn:microsoft.com/office/officeart/2008/layout/BendingPictureCaptionList"/>
    <dgm:cxn modelId="{817D480B-E301-4B6A-A3BC-42DDCE41D00E}" srcId="{46C30F23-02B0-43D1-942D-BD36B199F1FD}" destId="{D5CD4D05-15F3-4E66-BBA4-DCE420B35BB8}" srcOrd="1" destOrd="0" parTransId="{710161EB-8628-47B1-A717-B07B9BA15878}" sibTransId="{D704AF27-D987-4059-8C7D-80609F4262E1}"/>
    <dgm:cxn modelId="{29205487-F589-427B-8A6D-64A434A8B048}" srcId="{46C30F23-02B0-43D1-942D-BD36B199F1FD}" destId="{DF1CFA49-0089-4711-8609-0966776F39CE}" srcOrd="0" destOrd="0" parTransId="{E85A6EB2-C9A1-4ED8-A485-627296CAED5B}" sibTransId="{3781EDC5-E949-4C92-8382-E67B5E1A5163}"/>
    <dgm:cxn modelId="{9C32EBFE-A49E-45BE-9E24-416215A6A0E3}" type="presOf" srcId="{46C30F23-02B0-43D1-942D-BD36B199F1FD}" destId="{D4810A22-D339-4E61-A9D0-FFF8E1B65779}" srcOrd="0" destOrd="0" presId="urn:microsoft.com/office/officeart/2008/layout/BendingPictureCaptionList"/>
    <dgm:cxn modelId="{B319EB76-38EF-461D-AA74-81EC1A6FC132}" type="presOf" srcId="{DF1CFA49-0089-4711-8609-0966776F39CE}" destId="{E7A1C380-7A2B-4FFC-B773-6E037D237358}" srcOrd="0" destOrd="0" presId="urn:microsoft.com/office/officeart/2008/layout/BendingPictureCaptionList"/>
    <dgm:cxn modelId="{C4B509D3-4A0D-4395-8EAB-560BE80C59B3}" srcId="{46C30F23-02B0-43D1-942D-BD36B199F1FD}" destId="{D44610F9-2D57-4110-830E-39B303B153EC}" srcOrd="2" destOrd="0" parTransId="{B8D7249D-BA63-4867-B322-30057C17EA7A}" sibTransId="{E5A5D18C-2FD4-44A8-ADA9-810F9AC0E2CD}"/>
    <dgm:cxn modelId="{79A50ACE-49F4-4680-92F0-3C9F49672D55}" type="presParOf" srcId="{D4810A22-D339-4E61-A9D0-FFF8E1B65779}" destId="{8A69A6A0-A835-4D66-8D52-69172161C42D}" srcOrd="0" destOrd="0" presId="urn:microsoft.com/office/officeart/2008/layout/BendingPictureCaptionList"/>
    <dgm:cxn modelId="{B8D11593-9CCD-47CF-A75B-E3572FEDD912}" type="presParOf" srcId="{8A69A6A0-A835-4D66-8D52-69172161C42D}" destId="{C7E70653-86FD-4712-87EA-C97DD24852CD}" srcOrd="0" destOrd="0" presId="urn:microsoft.com/office/officeart/2008/layout/BendingPictureCaptionList"/>
    <dgm:cxn modelId="{300330BD-9346-4D2E-AC7B-FBEF2508884B}" type="presParOf" srcId="{8A69A6A0-A835-4D66-8D52-69172161C42D}" destId="{E7A1C380-7A2B-4FFC-B773-6E037D237358}" srcOrd="1" destOrd="0" presId="urn:microsoft.com/office/officeart/2008/layout/BendingPictureCaptionList"/>
    <dgm:cxn modelId="{F2CAB563-D475-4B12-A8AD-0B3EDA9E7817}" type="presParOf" srcId="{D4810A22-D339-4E61-A9D0-FFF8E1B65779}" destId="{47E143FE-CD5F-4677-ACAA-32CFBCC76C5A}" srcOrd="1" destOrd="0" presId="urn:microsoft.com/office/officeart/2008/layout/BendingPictureCaptionList"/>
    <dgm:cxn modelId="{C2549DDF-E6CE-4C8A-AF36-9AC981FE017B}" type="presParOf" srcId="{D4810A22-D339-4E61-A9D0-FFF8E1B65779}" destId="{567C2878-E8C7-4A26-B3BC-F5B6790A2C7C}" srcOrd="2" destOrd="0" presId="urn:microsoft.com/office/officeart/2008/layout/BendingPictureCaptionList"/>
    <dgm:cxn modelId="{5C2C2076-5954-433F-8DBD-F399697C977C}" type="presParOf" srcId="{567C2878-E8C7-4A26-B3BC-F5B6790A2C7C}" destId="{42F9E541-24A0-4375-8256-246972223CE3}" srcOrd="0" destOrd="0" presId="urn:microsoft.com/office/officeart/2008/layout/BendingPictureCaptionList"/>
    <dgm:cxn modelId="{FE7D486C-506E-47DC-BDE6-9AC1418A0FC3}" type="presParOf" srcId="{567C2878-E8C7-4A26-B3BC-F5B6790A2C7C}" destId="{52490E57-4C01-4280-8B92-F3BEDCA65094}" srcOrd="1" destOrd="0" presId="urn:microsoft.com/office/officeart/2008/layout/BendingPictureCaptionList"/>
    <dgm:cxn modelId="{2F837A9D-5036-43FC-8197-F6CB5E3722EF}" type="presParOf" srcId="{D4810A22-D339-4E61-A9D0-FFF8E1B65779}" destId="{9149617D-CD32-4491-A8DA-ECF98246C911}" srcOrd="3" destOrd="0" presId="urn:microsoft.com/office/officeart/2008/layout/BendingPictureCaptionList"/>
    <dgm:cxn modelId="{480DB7B3-71A9-4881-941B-DFE5D9426367}" type="presParOf" srcId="{D4810A22-D339-4E61-A9D0-FFF8E1B65779}" destId="{42668FE1-1FE1-48D0-A963-CDA1466F867A}" srcOrd="4" destOrd="0" presId="urn:microsoft.com/office/officeart/2008/layout/BendingPictureCaptionList"/>
    <dgm:cxn modelId="{38FCA63F-FB6F-433D-800D-E253BA6C088F}" type="presParOf" srcId="{42668FE1-1FE1-48D0-A963-CDA1466F867A}" destId="{AF3006C3-A925-476F-ABFA-3DE8FF1F04A1}" srcOrd="0" destOrd="0" presId="urn:microsoft.com/office/officeart/2008/layout/BendingPictureCaptionList"/>
    <dgm:cxn modelId="{1EE2E0B2-3B34-40DB-A318-D9FCCCD909CB}" type="presParOf" srcId="{42668FE1-1FE1-48D0-A963-CDA1466F867A}" destId="{F979AE4E-B637-4FE3-94E6-346EDFDE1CB0}" srcOrd="1" destOrd="0" presId="urn:microsoft.com/office/officeart/2008/layout/BendingPictureCa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E70653-86FD-4712-87EA-C97DD24852CD}">
      <dsp:nvSpPr>
        <dsp:cNvPr id="0" name=""/>
        <dsp:cNvSpPr/>
      </dsp:nvSpPr>
      <dsp:spPr>
        <a:xfrm>
          <a:off x="0" y="699888"/>
          <a:ext cx="2795984" cy="2236787"/>
        </a:xfrm>
        <a:prstGeom prst="rect">
          <a:avLst/>
        </a:prstGeom>
        <a:blipFill rotWithShape="1">
          <a:blip xmlns:r="http://schemas.openxmlformats.org/officeDocument/2006/relationships" r:embed="rId1"/>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7A1C380-7A2B-4FFC-B773-6E037D237358}">
      <dsp:nvSpPr>
        <dsp:cNvPr id="0" name=""/>
        <dsp:cNvSpPr/>
      </dsp:nvSpPr>
      <dsp:spPr>
        <a:xfrm>
          <a:off x="251638" y="2712997"/>
          <a:ext cx="2488426" cy="782875"/>
        </a:xfrm>
        <a:prstGeom prst="wedgeRectCallout">
          <a:avLst>
            <a:gd name="adj1" fmla="val 20250"/>
            <a:gd name="adj2" fmla="val -607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b="1" kern="1200" dirty="0" smtClean="0">
              <a:effectLst>
                <a:outerShdw blurRad="38100" dist="38100" dir="2700000" algn="tl">
                  <a:srgbClr val="000000">
                    <a:alpha val="43137"/>
                  </a:srgbClr>
                </a:outerShdw>
              </a:effectLst>
            </a:rPr>
            <a:t>Hollow Rock</a:t>
          </a:r>
          <a:endParaRPr lang="en-US" sz="2700" b="1" kern="1200" dirty="0">
            <a:effectLst>
              <a:outerShdw blurRad="38100" dist="38100" dir="2700000" algn="tl">
                <a:srgbClr val="000000">
                  <a:alpha val="43137"/>
                </a:srgbClr>
              </a:outerShdw>
            </a:effectLst>
          </a:endParaRPr>
        </a:p>
      </dsp:txBody>
      <dsp:txXfrm>
        <a:off x="251638" y="2712997"/>
        <a:ext cx="2488426" cy="782875"/>
      </dsp:txXfrm>
    </dsp:sp>
    <dsp:sp modelId="{42F9E541-24A0-4375-8256-246972223CE3}">
      <dsp:nvSpPr>
        <dsp:cNvPr id="0" name=""/>
        <dsp:cNvSpPr/>
      </dsp:nvSpPr>
      <dsp:spPr>
        <a:xfrm>
          <a:off x="3075582" y="699888"/>
          <a:ext cx="2795984" cy="2236787"/>
        </a:xfrm>
        <a:prstGeom prst="rect">
          <a:avLst/>
        </a:prstGeom>
        <a:blipFill rotWithShape="1">
          <a:blip xmlns:r="http://schemas.openxmlformats.org/officeDocument/2006/relationships" r:embed="rId2"/>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2490E57-4C01-4280-8B92-F3BEDCA65094}">
      <dsp:nvSpPr>
        <dsp:cNvPr id="0" name=""/>
        <dsp:cNvSpPr/>
      </dsp:nvSpPr>
      <dsp:spPr>
        <a:xfrm>
          <a:off x="3327221" y="2712997"/>
          <a:ext cx="2488426" cy="782875"/>
        </a:xfrm>
        <a:prstGeom prst="wedgeRectCallout">
          <a:avLst>
            <a:gd name="adj1" fmla="val 20250"/>
            <a:gd name="adj2" fmla="val -607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b="1" kern="1200" dirty="0" smtClean="0">
              <a:effectLst>
                <a:outerShdw blurRad="38100" dist="38100" dir="2700000" algn="tl">
                  <a:srgbClr val="000000">
                    <a:alpha val="43137"/>
                  </a:srgbClr>
                </a:outerShdw>
              </a:effectLst>
            </a:rPr>
            <a:t>Broken Bread</a:t>
          </a:r>
          <a:endParaRPr lang="en-US" sz="2700" b="1" kern="1200" dirty="0">
            <a:effectLst>
              <a:outerShdw blurRad="38100" dist="38100" dir="2700000" algn="tl">
                <a:srgbClr val="000000">
                  <a:alpha val="43137"/>
                </a:srgbClr>
              </a:outerShdw>
            </a:effectLst>
          </a:endParaRPr>
        </a:p>
      </dsp:txBody>
      <dsp:txXfrm>
        <a:off x="3327221" y="2712997"/>
        <a:ext cx="2488426" cy="782875"/>
      </dsp:txXfrm>
    </dsp:sp>
    <dsp:sp modelId="{AF3006C3-A925-476F-ABFA-3DE8FF1F04A1}">
      <dsp:nvSpPr>
        <dsp:cNvPr id="0" name=""/>
        <dsp:cNvSpPr/>
      </dsp:nvSpPr>
      <dsp:spPr>
        <a:xfrm>
          <a:off x="6151165" y="699888"/>
          <a:ext cx="2795984" cy="2236787"/>
        </a:xfrm>
        <a:prstGeom prst="rect">
          <a:avLst/>
        </a:prstGeom>
        <a:blipFill dpi="0" rotWithShape="1">
          <a:blip xmlns:r="http://schemas.openxmlformats.org/officeDocument/2006/relationships" r:embed="rId3"/>
          <a:srcRect/>
          <a:stretch>
            <a:fillRect l="409" t="-512" r="-409" b="512"/>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979AE4E-B637-4FE3-94E6-346EDFDE1CB0}">
      <dsp:nvSpPr>
        <dsp:cNvPr id="0" name=""/>
        <dsp:cNvSpPr/>
      </dsp:nvSpPr>
      <dsp:spPr>
        <a:xfrm>
          <a:off x="6402804" y="2712997"/>
          <a:ext cx="2488426" cy="782875"/>
        </a:xfrm>
        <a:prstGeom prst="wedgeRectCallout">
          <a:avLst>
            <a:gd name="adj1" fmla="val 20250"/>
            <a:gd name="adj2" fmla="val -607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b="1" kern="1200" dirty="0" smtClean="0">
              <a:effectLst>
                <a:outerShdw blurRad="38100" dist="38100" dir="2700000" algn="tl">
                  <a:srgbClr val="000000">
                    <a:alpha val="43137"/>
                  </a:srgbClr>
                </a:outerShdw>
              </a:effectLst>
            </a:rPr>
            <a:t>Piece of Fish</a:t>
          </a:r>
          <a:endParaRPr lang="en-US" sz="2700" b="1" kern="1200" dirty="0">
            <a:effectLst>
              <a:outerShdw blurRad="38100" dist="38100" dir="2700000" algn="tl">
                <a:srgbClr val="000000">
                  <a:alpha val="43137"/>
                </a:srgbClr>
              </a:outerShdw>
            </a:effectLst>
          </a:endParaRPr>
        </a:p>
      </dsp:txBody>
      <dsp:txXfrm>
        <a:off x="6402804" y="2712997"/>
        <a:ext cx="2488426" cy="78287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ED2A5AF-09F1-41D3-88BB-56B0A1E278A9}" type="datetimeFigureOut">
              <a:rPr lang="en-US" smtClean="0"/>
              <a:t>3/18/2015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DB3686-FF6B-4C90-9910-01A079C0CD09}" type="slidenum">
              <a:rPr lang="en-US" smtClean="0"/>
              <a:t>‹#›</a:t>
            </a:fld>
            <a:endParaRPr lang="en-US"/>
          </a:p>
        </p:txBody>
      </p:sp>
    </p:spTree>
    <p:extLst>
      <p:ext uri="{BB962C8B-B14F-4D97-AF65-F5344CB8AC3E}">
        <p14:creationId xmlns:p14="http://schemas.microsoft.com/office/powerpoint/2010/main" val="216591850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DED2A5AF-09F1-41D3-88BB-56B0A1E278A9}" type="datetimeFigureOut">
              <a:rPr lang="en-US" smtClean="0"/>
              <a:t>3/18/2015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DB3686-FF6B-4C90-9910-01A079C0CD09}" type="slidenum">
              <a:rPr lang="en-US" smtClean="0"/>
              <a:t>‹#›</a:t>
            </a:fld>
            <a:endParaRPr lang="en-US"/>
          </a:p>
        </p:txBody>
      </p:sp>
    </p:spTree>
    <p:extLst>
      <p:ext uri="{BB962C8B-B14F-4D97-AF65-F5344CB8AC3E}">
        <p14:creationId xmlns:p14="http://schemas.microsoft.com/office/powerpoint/2010/main" val="162555297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ED2A5AF-09F1-41D3-88BB-56B0A1E278A9}" type="datetimeFigureOut">
              <a:rPr lang="en-US" smtClean="0"/>
              <a:t>3/18/2015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DB3686-FF6B-4C90-9910-01A079C0CD09}" type="slidenum">
              <a:rPr lang="en-US" smtClean="0"/>
              <a:t>‹#›</a:t>
            </a:fld>
            <a:endParaRPr lang="en-US"/>
          </a:p>
        </p:txBody>
      </p:sp>
    </p:spTree>
    <p:extLst>
      <p:ext uri="{BB962C8B-B14F-4D97-AF65-F5344CB8AC3E}">
        <p14:creationId xmlns:p14="http://schemas.microsoft.com/office/powerpoint/2010/main" val="256868981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ED2A5AF-09F1-41D3-88BB-56B0A1E278A9}" type="datetimeFigureOut">
              <a:rPr lang="en-US" smtClean="0"/>
              <a:t>3/18/2015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DB3686-FF6B-4C90-9910-01A079C0CD09}" type="slidenum">
              <a:rPr lang="en-US" smtClean="0"/>
              <a:t>‹#›</a:t>
            </a:fld>
            <a:endParaRPr lang="en-US"/>
          </a:p>
        </p:txBody>
      </p:sp>
    </p:spTree>
    <p:extLst>
      <p:ext uri="{BB962C8B-B14F-4D97-AF65-F5344CB8AC3E}">
        <p14:creationId xmlns:p14="http://schemas.microsoft.com/office/powerpoint/2010/main" val="227399792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ED2A5AF-09F1-41D3-88BB-56B0A1E278A9}" type="datetimeFigureOut">
              <a:rPr lang="en-US" smtClean="0"/>
              <a:t>3/18/2015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DDB3686-FF6B-4C90-9910-01A079C0CD09}" type="slidenum">
              <a:rPr lang="en-US" smtClean="0"/>
              <a:t>‹#›</a:t>
            </a:fld>
            <a:endParaRPr lang="en-US"/>
          </a:p>
        </p:txBody>
      </p:sp>
    </p:spTree>
    <p:extLst>
      <p:ext uri="{BB962C8B-B14F-4D97-AF65-F5344CB8AC3E}">
        <p14:creationId xmlns:p14="http://schemas.microsoft.com/office/powerpoint/2010/main" val="223711106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DED2A5AF-09F1-41D3-88BB-56B0A1E278A9}" type="datetimeFigureOut">
              <a:rPr lang="en-US" smtClean="0"/>
              <a:t>3/18/2015</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DDDB3686-FF6B-4C90-9910-01A079C0CD09}" type="slidenum">
              <a:rPr lang="en-US" smtClean="0"/>
              <a:t>‹#›</a:t>
            </a:fld>
            <a:endParaRPr lang="en-US"/>
          </a:p>
        </p:txBody>
      </p:sp>
    </p:spTree>
    <p:extLst>
      <p:ext uri="{BB962C8B-B14F-4D97-AF65-F5344CB8AC3E}">
        <p14:creationId xmlns:p14="http://schemas.microsoft.com/office/powerpoint/2010/main" val="355274020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DED2A5AF-09F1-41D3-88BB-56B0A1E278A9}" type="datetimeFigureOut">
              <a:rPr lang="en-US" smtClean="0"/>
              <a:t>3/18/2015</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DDDB3686-FF6B-4C90-9910-01A079C0CD09}" type="slidenum">
              <a:rPr lang="en-US" smtClean="0"/>
              <a:t>‹#›</a:t>
            </a:fld>
            <a:endParaRPr lang="en-US"/>
          </a:p>
        </p:txBody>
      </p:sp>
    </p:spTree>
    <p:extLst>
      <p:ext uri="{BB962C8B-B14F-4D97-AF65-F5344CB8AC3E}">
        <p14:creationId xmlns:p14="http://schemas.microsoft.com/office/powerpoint/2010/main" val="405163755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DED2A5AF-09F1-41D3-88BB-56B0A1E278A9}" type="datetimeFigureOut">
              <a:rPr lang="en-US" smtClean="0"/>
              <a:t>3/18/2015</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DDDB3686-FF6B-4C90-9910-01A079C0CD09}" type="slidenum">
              <a:rPr lang="en-US" smtClean="0"/>
              <a:t>‹#›</a:t>
            </a:fld>
            <a:endParaRPr lang="en-US"/>
          </a:p>
        </p:txBody>
      </p:sp>
    </p:spTree>
    <p:extLst>
      <p:ext uri="{BB962C8B-B14F-4D97-AF65-F5344CB8AC3E}">
        <p14:creationId xmlns:p14="http://schemas.microsoft.com/office/powerpoint/2010/main" val="9527447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ED2A5AF-09F1-41D3-88BB-56B0A1E278A9}" type="datetimeFigureOut">
              <a:rPr lang="en-US" smtClean="0"/>
              <a:t>3/18/2015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DB3686-FF6B-4C90-9910-01A079C0CD09}" type="slidenum">
              <a:rPr lang="en-US" smtClean="0"/>
              <a:t>‹#›</a:t>
            </a:fld>
            <a:endParaRPr lang="en-US"/>
          </a:p>
        </p:txBody>
      </p:sp>
    </p:spTree>
    <p:extLst>
      <p:ext uri="{BB962C8B-B14F-4D97-AF65-F5344CB8AC3E}">
        <p14:creationId xmlns:p14="http://schemas.microsoft.com/office/powerpoint/2010/main" val="282193207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ED2A5AF-09F1-41D3-88BB-56B0A1E278A9}" type="datetimeFigureOut">
              <a:rPr lang="en-US" smtClean="0"/>
              <a:t>3/18/2015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DB3686-FF6B-4C90-9910-01A079C0CD09}" type="slidenum">
              <a:rPr lang="en-US" smtClean="0"/>
              <a:t>‹#›</a:t>
            </a:fld>
            <a:endParaRPr lang="en-US"/>
          </a:p>
        </p:txBody>
      </p:sp>
    </p:spTree>
    <p:extLst>
      <p:ext uri="{BB962C8B-B14F-4D97-AF65-F5344CB8AC3E}">
        <p14:creationId xmlns:p14="http://schemas.microsoft.com/office/powerpoint/2010/main" val="3156592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ED2A5AF-09F1-41D3-88BB-56B0A1E278A9}" type="datetimeFigureOut">
              <a:rPr lang="en-US" smtClean="0"/>
              <a:t>3/18/2015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DB3686-FF6B-4C90-9910-01A079C0CD09}" type="slidenum">
              <a:rPr lang="en-US" smtClean="0"/>
              <a:t>‹#›</a:t>
            </a:fld>
            <a:endParaRPr lang="en-US"/>
          </a:p>
        </p:txBody>
      </p:sp>
    </p:spTree>
    <p:extLst>
      <p:ext uri="{BB962C8B-B14F-4D97-AF65-F5344CB8AC3E}">
        <p14:creationId xmlns:p14="http://schemas.microsoft.com/office/powerpoint/2010/main" val="48301583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ED2A5AF-09F1-41D3-88BB-56B0A1E278A9}" type="datetimeFigureOut">
              <a:rPr lang="en-US" smtClean="0"/>
              <a:t>3/18/2015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DB3686-FF6B-4C90-9910-01A079C0CD09}"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87776896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ED2A5AF-09F1-41D3-88BB-56B0A1E278A9}" type="datetimeFigureOut">
              <a:rPr lang="en-US" smtClean="0"/>
              <a:t>3/18/2015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DB3686-FF6B-4C90-9910-01A079C0CD09}" type="slidenum">
              <a:rPr lang="en-US" smtClean="0"/>
              <a:t>‹#›</a:t>
            </a:fld>
            <a:endParaRPr lang="en-US"/>
          </a:p>
        </p:txBody>
      </p:sp>
    </p:spTree>
    <p:extLst>
      <p:ext uri="{BB962C8B-B14F-4D97-AF65-F5344CB8AC3E}">
        <p14:creationId xmlns:p14="http://schemas.microsoft.com/office/powerpoint/2010/main" val="273844897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ED2A5AF-09F1-41D3-88BB-56B0A1E278A9}" type="datetimeFigureOut">
              <a:rPr lang="en-US" smtClean="0"/>
              <a:t>3/18/2015</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DB3686-FF6B-4C90-9910-01A079C0CD09}" type="slidenum">
              <a:rPr lang="en-US" smtClean="0"/>
              <a:t>‹#›</a:t>
            </a:fld>
            <a:endParaRPr lang="en-US"/>
          </a:p>
        </p:txBody>
      </p:sp>
    </p:spTree>
    <p:extLst>
      <p:ext uri="{BB962C8B-B14F-4D97-AF65-F5344CB8AC3E}">
        <p14:creationId xmlns:p14="http://schemas.microsoft.com/office/powerpoint/2010/main" val="209946847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ED2A5AF-09F1-41D3-88BB-56B0A1E278A9}" type="datetimeFigureOut">
              <a:rPr lang="en-US" smtClean="0"/>
              <a:t>3/18/2015</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DB3686-FF6B-4C90-9910-01A079C0CD09}" type="slidenum">
              <a:rPr lang="en-US" smtClean="0"/>
              <a:t>‹#›</a:t>
            </a:fld>
            <a:endParaRPr lang="en-US"/>
          </a:p>
        </p:txBody>
      </p:sp>
    </p:spTree>
    <p:extLst>
      <p:ext uri="{BB962C8B-B14F-4D97-AF65-F5344CB8AC3E}">
        <p14:creationId xmlns:p14="http://schemas.microsoft.com/office/powerpoint/2010/main" val="16450935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ED2A5AF-09F1-41D3-88BB-56B0A1E278A9}" type="datetimeFigureOut">
              <a:rPr lang="en-US" smtClean="0"/>
              <a:t>3/18/2015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DB3686-FF6B-4C90-9910-01A079C0CD09}" type="slidenum">
              <a:rPr lang="en-US" smtClean="0"/>
              <a:t>‹#›</a:t>
            </a:fld>
            <a:endParaRPr lang="en-US"/>
          </a:p>
        </p:txBody>
      </p:sp>
    </p:spTree>
    <p:extLst>
      <p:ext uri="{BB962C8B-B14F-4D97-AF65-F5344CB8AC3E}">
        <p14:creationId xmlns:p14="http://schemas.microsoft.com/office/powerpoint/2010/main" val="167758782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ED2A5AF-09F1-41D3-88BB-56B0A1E278A9}" type="datetimeFigureOut">
              <a:rPr lang="en-US" smtClean="0"/>
              <a:t>3/18/2015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DB3686-FF6B-4C90-9910-01A079C0CD09}" type="slidenum">
              <a:rPr lang="en-US" smtClean="0"/>
              <a:t>‹#›</a:t>
            </a:fld>
            <a:endParaRPr lang="en-US"/>
          </a:p>
        </p:txBody>
      </p:sp>
    </p:spTree>
    <p:extLst>
      <p:ext uri="{BB962C8B-B14F-4D97-AF65-F5344CB8AC3E}">
        <p14:creationId xmlns:p14="http://schemas.microsoft.com/office/powerpoint/2010/main" val="367146436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DED2A5AF-09F1-41D3-88BB-56B0A1E278A9}" type="datetimeFigureOut">
              <a:rPr lang="en-US" smtClean="0"/>
              <a:t>3/18/2015</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DDB3686-FF6B-4C90-9910-01A079C0CD09}" type="slidenum">
              <a:rPr lang="en-US" smtClean="0"/>
              <a:t>‹#›</a:t>
            </a:fld>
            <a:endParaRPr lang="en-US"/>
          </a:p>
        </p:txBody>
      </p:sp>
    </p:spTree>
    <p:extLst>
      <p:ext uri="{BB962C8B-B14F-4D97-AF65-F5344CB8AC3E}">
        <p14:creationId xmlns:p14="http://schemas.microsoft.com/office/powerpoint/2010/main" val="1683412770"/>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4.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p:spPr>
      </p:pic>
      <p:sp>
        <p:nvSpPr>
          <p:cNvPr id="2" name="Title 1"/>
          <p:cNvSpPr>
            <a:spLocks noGrp="1"/>
          </p:cNvSpPr>
          <p:nvPr>
            <p:ph type="title"/>
          </p:nvPr>
        </p:nvSpPr>
        <p:spPr>
          <a:xfrm>
            <a:off x="646111" y="452717"/>
            <a:ext cx="9404723" cy="3175385"/>
          </a:xfrm>
        </p:spPr>
        <p:txBody>
          <a:bodyPr/>
          <a:lstStyle/>
          <a:p>
            <a:r>
              <a:rPr lang="en-US" b="1" dirty="0" smtClean="0">
                <a:effectLst>
                  <a:outerShdw blurRad="38100" dist="38100" dir="2700000" algn="tl">
                    <a:srgbClr val="000000">
                      <a:alpha val="43137"/>
                    </a:srgbClr>
                  </a:outerShdw>
                </a:effectLst>
              </a:rPr>
              <a:t>“This is the day that the Lord has made, let us REJOICE and be glad in it!”</a:t>
            </a:r>
            <a:br>
              <a:rPr lang="en-US" b="1" dirty="0" smtClean="0">
                <a:effectLst>
                  <a:outerShdw blurRad="38100" dist="38100" dir="2700000" algn="tl">
                    <a:srgbClr val="000000">
                      <a:alpha val="43137"/>
                    </a:srgbClr>
                  </a:outerShdw>
                </a:effectLst>
              </a:rPr>
            </a:br>
            <a:r>
              <a:rPr lang="en-US" b="1" dirty="0">
                <a:effectLst>
                  <a:outerShdw blurRad="38100" dist="38100" dir="2700000" algn="tl">
                    <a:srgbClr val="000000">
                      <a:alpha val="43137"/>
                    </a:srgbClr>
                  </a:outerShdw>
                </a:effectLst>
              </a:rPr>
              <a:t>	</a:t>
            </a:r>
            <a:r>
              <a:rPr lang="en-US" b="1" dirty="0" smtClean="0">
                <a:effectLst>
                  <a:outerShdw blurRad="38100" dist="38100" dir="2700000" algn="tl">
                    <a:srgbClr val="000000">
                      <a:alpha val="43137"/>
                    </a:srgbClr>
                  </a:outerShdw>
                </a:effectLst>
              </a:rPr>
              <a:t>							Psalm 118:24</a:t>
            </a:r>
            <a:endParaRPr lang="en-US"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2364844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913795" y="273423"/>
            <a:ext cx="10353762" cy="970450"/>
          </a:xfrm>
        </p:spPr>
        <p:txBody>
          <a:bodyPr>
            <a:noAutofit/>
          </a:bodyPr>
          <a:lstStyle/>
          <a:p>
            <a:r>
              <a:rPr lang="en-US" sz="6000" b="1" dirty="0" smtClean="0">
                <a:ln w="0"/>
                <a:solidFill>
                  <a:schemeClr val="accent1"/>
                </a:solidFill>
                <a:effectLst>
                  <a:outerShdw blurRad="38100" dist="25400" dir="5400000" algn="ctr" rotWithShape="0">
                    <a:srgbClr val="6E747A">
                      <a:alpha val="43000"/>
                    </a:srgbClr>
                  </a:outerShdw>
                </a:effectLst>
              </a:rPr>
              <a:t>RECORD</a:t>
            </a:r>
            <a:endParaRPr lang="en-US" sz="6000" b="1" dirty="0">
              <a:ln w="0"/>
              <a:solidFill>
                <a:schemeClr val="accent1"/>
              </a:solidFill>
              <a:effectLst>
                <a:outerShdw blurRad="38100" dist="25400" dir="5400000" algn="ctr" rotWithShape="0">
                  <a:srgbClr val="6E747A">
                    <a:alpha val="43000"/>
                  </a:srgbClr>
                </a:outerShdw>
              </a:effectLst>
            </a:endParaRPr>
          </a:p>
        </p:txBody>
      </p:sp>
      <p:pic>
        <p:nvPicPr>
          <p:cNvPr id="4" name="Picture 3"/>
          <p:cNvPicPr>
            <a:picLocks noChangeAspect="1"/>
          </p:cNvPicPr>
          <p:nvPr/>
        </p:nvPicPr>
        <p:blipFill>
          <a:blip r:embed="rId2"/>
          <a:stretch>
            <a:fillRect/>
          </a:stretch>
        </p:blipFill>
        <p:spPr>
          <a:xfrm>
            <a:off x="3612495" y="1445579"/>
            <a:ext cx="4956362" cy="4906798"/>
          </a:xfrm>
          <a:prstGeom prst="rect">
            <a:avLst/>
          </a:prstGeom>
        </p:spPr>
      </p:pic>
    </p:spTree>
    <p:extLst>
      <p:ext uri="{BB962C8B-B14F-4D97-AF65-F5344CB8AC3E}">
        <p14:creationId xmlns:p14="http://schemas.microsoft.com/office/powerpoint/2010/main" val="17023329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95" y="179294"/>
            <a:ext cx="7516669" cy="970450"/>
          </a:xfrm>
        </p:spPr>
        <p:txBody>
          <a:bodyPr>
            <a:noAutofit/>
          </a:bodyPr>
          <a:lstStyle/>
          <a:p>
            <a:r>
              <a:rPr lang="en-US" sz="6000" b="1" dirty="0" smtClean="0">
                <a:ln w="0"/>
                <a:solidFill>
                  <a:schemeClr val="accent1"/>
                </a:solidFill>
                <a:effectLst>
                  <a:outerShdw blurRad="38100" dist="25400" dir="5400000" algn="ctr" rotWithShape="0">
                    <a:srgbClr val="6E747A">
                      <a:alpha val="43000"/>
                    </a:srgbClr>
                  </a:outerShdw>
                </a:effectLst>
              </a:rPr>
              <a:t>Address</a:t>
            </a:r>
            <a:endParaRPr lang="en-US" sz="6000" b="1" dirty="0">
              <a:ln w="0"/>
              <a:solidFill>
                <a:schemeClr val="accent1"/>
              </a:solidFill>
              <a:effectLst>
                <a:outerShdw blurRad="38100" dist="25400" dir="5400000" algn="ctr" rotWithShape="0">
                  <a:srgbClr val="6E747A">
                    <a:alpha val="43000"/>
                  </a:srgbClr>
                </a:outerShdw>
              </a:effectLst>
            </a:endParaRPr>
          </a:p>
        </p:txBody>
      </p:sp>
      <p:pic>
        <p:nvPicPr>
          <p:cNvPr id="5" name="Picture 4"/>
          <p:cNvPicPr>
            <a:picLocks noChangeAspect="1"/>
          </p:cNvPicPr>
          <p:nvPr/>
        </p:nvPicPr>
        <p:blipFill>
          <a:blip r:embed="rId2"/>
          <a:stretch>
            <a:fillRect/>
          </a:stretch>
        </p:blipFill>
        <p:spPr>
          <a:xfrm>
            <a:off x="3258949" y="1270767"/>
            <a:ext cx="5265644" cy="5212988"/>
          </a:xfrm>
          <a:prstGeom prst="rect">
            <a:avLst/>
          </a:prstGeom>
        </p:spPr>
      </p:pic>
    </p:spTree>
    <p:extLst>
      <p:ext uri="{BB962C8B-B14F-4D97-AF65-F5344CB8AC3E}">
        <p14:creationId xmlns:p14="http://schemas.microsoft.com/office/powerpoint/2010/main" val="86897917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6000" b="1" dirty="0" smtClean="0">
                <a:ln w="0"/>
                <a:solidFill>
                  <a:schemeClr val="accent1"/>
                </a:solidFill>
                <a:effectLst>
                  <a:outerShdw blurRad="38100" dist="25400" dir="5400000" algn="ctr" rotWithShape="0">
                    <a:srgbClr val="6E747A">
                      <a:alpha val="43000"/>
                    </a:srgbClr>
                  </a:outerShdw>
                </a:effectLst>
              </a:rPr>
              <a:t>RESURRECTION</a:t>
            </a:r>
            <a:endParaRPr lang="en-US" sz="6000" b="1" dirty="0">
              <a:ln w="0"/>
              <a:solidFill>
                <a:schemeClr val="accent1"/>
              </a:solidFill>
              <a:effectLst>
                <a:outerShdw blurRad="38100" dist="25400" dir="5400000" algn="ctr" rotWithShape="0">
                  <a:srgbClr val="6E747A">
                    <a:alpha val="43000"/>
                  </a:srgbClr>
                </a:outerShdw>
              </a:effectLs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771780001"/>
              </p:ext>
            </p:extLst>
          </p:nvPr>
        </p:nvGraphicFramePr>
        <p:xfrm>
          <a:off x="1103313" y="2052638"/>
          <a:ext cx="8947150" cy="41957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0455251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a:ln w="0"/>
                <a:solidFill>
                  <a:schemeClr val="accent1"/>
                </a:solidFill>
                <a:effectLst>
                  <a:outerShdw blurRad="38100" dist="25400" dir="5400000" algn="ctr" rotWithShape="0">
                    <a:srgbClr val="6E747A">
                      <a:alpha val="43000"/>
                    </a:srgbClr>
                  </a:outerShdw>
                </a:effectLst>
              </a:rPr>
              <a:t>1 Corinthians 15:14, 17, 19</a:t>
            </a:r>
            <a:r>
              <a:rPr lang="en-US" sz="4800" b="1" dirty="0" smtClean="0">
                <a:ln w="0"/>
                <a:solidFill>
                  <a:schemeClr val="accent1"/>
                </a:solidFill>
                <a:effectLst>
                  <a:outerShdw blurRad="38100" dist="25400" dir="5400000" algn="ctr" rotWithShape="0">
                    <a:srgbClr val="6E747A">
                      <a:alpha val="43000"/>
                    </a:srgbClr>
                  </a:outerShdw>
                </a:effectLst>
              </a:rPr>
              <a:t>…</a:t>
            </a:r>
            <a:endParaRPr lang="en-US" sz="6000" b="1" dirty="0">
              <a:ln w="0"/>
              <a:solidFill>
                <a:schemeClr val="accent1"/>
              </a:solidFill>
              <a:effectLst>
                <a:outerShdw blurRad="38100" dist="25400" dir="5400000" algn="ctr" rotWithShape="0">
                  <a:srgbClr val="6E747A">
                    <a:alpha val="43000"/>
                  </a:srgbClr>
                </a:outerShdw>
              </a:effectLst>
            </a:endParaRPr>
          </a:p>
        </p:txBody>
      </p:sp>
      <p:sp>
        <p:nvSpPr>
          <p:cNvPr id="3" name="Content Placeholder 2"/>
          <p:cNvSpPr>
            <a:spLocks noGrp="1"/>
          </p:cNvSpPr>
          <p:nvPr>
            <p:ph idx="1"/>
          </p:nvPr>
        </p:nvSpPr>
        <p:spPr/>
        <p:txBody>
          <a:bodyPr/>
          <a:lstStyle/>
          <a:p>
            <a:pPr marL="0" indent="0">
              <a:buNone/>
            </a:pPr>
            <a:r>
              <a:rPr lang="en-US" sz="3200" dirty="0" smtClean="0"/>
              <a:t>14 </a:t>
            </a:r>
            <a:r>
              <a:rPr lang="en-US" sz="3200" dirty="0"/>
              <a:t>And if Christ has not been raised, then our preaching is in vain and your faith is in vain…17 And if Christ has not been raised, your faith is futile and you are still in your sins…19 If in Christ we have hope in this life only, we are of all people most to be pitied.</a:t>
            </a:r>
          </a:p>
          <a:p>
            <a:endParaRPr lang="en-US" dirty="0"/>
          </a:p>
        </p:txBody>
      </p:sp>
    </p:spTree>
    <p:extLst>
      <p:ext uri="{BB962C8B-B14F-4D97-AF65-F5344CB8AC3E}">
        <p14:creationId xmlns:p14="http://schemas.microsoft.com/office/powerpoint/2010/main" val="226298150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6000" b="1" dirty="0" smtClean="0">
                <a:ln w="0"/>
                <a:solidFill>
                  <a:schemeClr val="accent1"/>
                </a:solidFill>
                <a:effectLst>
                  <a:outerShdw blurRad="38100" dist="25400" dir="5400000" algn="ctr" rotWithShape="0">
                    <a:srgbClr val="6E747A">
                      <a:alpha val="43000"/>
                    </a:srgbClr>
                  </a:outerShdw>
                </a:effectLst>
              </a:rPr>
              <a:t>Luke 24</a:t>
            </a:r>
            <a:endParaRPr lang="en-US" sz="6000" b="1" dirty="0">
              <a:ln w="0"/>
              <a:solidFill>
                <a:schemeClr val="accent1"/>
              </a:solidFill>
              <a:effectLst>
                <a:outerShdw blurRad="38100" dist="25400" dir="5400000" algn="ctr" rotWithShape="0">
                  <a:srgbClr val="6E747A">
                    <a:alpha val="43000"/>
                  </a:srgbClr>
                </a:outerShdw>
              </a:effectLst>
            </a:endParaRPr>
          </a:p>
        </p:txBody>
      </p:sp>
      <p:graphicFrame>
        <p:nvGraphicFramePr>
          <p:cNvPr id="4" name="Content Placeholder 3"/>
          <p:cNvGraphicFramePr>
            <a:graphicFrameLocks noGrp="1"/>
          </p:cNvGraphicFramePr>
          <p:nvPr>
            <p:ph idx="1"/>
          </p:nvPr>
        </p:nvGraphicFramePr>
        <p:xfrm>
          <a:off x="1103313" y="2052638"/>
          <a:ext cx="8947150" cy="41957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1313029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6000" b="1" dirty="0" smtClean="0">
                <a:ln w="0"/>
                <a:solidFill>
                  <a:schemeClr val="accent1"/>
                </a:solidFill>
                <a:effectLst>
                  <a:outerShdw blurRad="38100" dist="25400" dir="5400000" algn="ctr" rotWithShape="0">
                    <a:srgbClr val="6E747A">
                      <a:alpha val="43000"/>
                    </a:srgbClr>
                  </a:outerShdw>
                </a:effectLst>
              </a:rPr>
              <a:t>Luke 24:1-12</a:t>
            </a:r>
            <a:endParaRPr lang="en-US" sz="6000" b="1" dirty="0">
              <a:ln w="0"/>
              <a:solidFill>
                <a:schemeClr val="accent1"/>
              </a:solidFill>
              <a:effectLst>
                <a:outerShdw blurRad="38100" dist="25400" dir="5400000" algn="ctr" rotWithShape="0">
                  <a:srgbClr val="6E747A">
                    <a:alpha val="43000"/>
                  </a:srgbClr>
                </a:outerShdw>
              </a:effectLst>
            </a:endParaRPr>
          </a:p>
        </p:txBody>
      </p:sp>
      <p:graphicFrame>
        <p:nvGraphicFramePr>
          <p:cNvPr id="4" name="Content Placeholder 3"/>
          <p:cNvGraphicFramePr>
            <a:graphicFrameLocks noGrp="1"/>
          </p:cNvGraphicFramePr>
          <p:nvPr>
            <p:ph sz="half" idx="1"/>
            <p:extLst>
              <p:ext uri="{D42A27DB-BD31-4B8C-83A1-F6EECF244321}">
                <p14:modId xmlns:p14="http://schemas.microsoft.com/office/powerpoint/2010/main" val="1071910811"/>
              </p:ext>
            </p:extLst>
          </p:nvPr>
        </p:nvGraphicFramePr>
        <p:xfrm>
          <a:off x="6521116" y="1507122"/>
          <a:ext cx="4729079" cy="47011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Content Placeholder 6"/>
          <p:cNvSpPr>
            <a:spLocks noGrp="1"/>
          </p:cNvSpPr>
          <p:nvPr>
            <p:ph sz="half" idx="2"/>
          </p:nvPr>
        </p:nvSpPr>
        <p:spPr>
          <a:xfrm>
            <a:off x="646111" y="1685191"/>
            <a:ext cx="5225300" cy="4787798"/>
          </a:xfrm>
        </p:spPr>
        <p:txBody>
          <a:bodyPr>
            <a:normAutofit/>
          </a:bodyPr>
          <a:lstStyle/>
          <a:p>
            <a:r>
              <a:rPr lang="en-US" sz="3200" dirty="0" smtClean="0"/>
              <a:t>“An idle </a:t>
            </a:r>
            <a:r>
              <a:rPr lang="en-US" sz="3200" dirty="0"/>
              <a:t>tale, and they did not believe them</a:t>
            </a:r>
            <a:r>
              <a:rPr lang="en-US" sz="3200" dirty="0" smtClean="0"/>
              <a:t>.” (v. 11)</a:t>
            </a:r>
          </a:p>
          <a:p>
            <a:r>
              <a:rPr lang="en-US" sz="3200" dirty="0" smtClean="0"/>
              <a:t>Resurrection was a desperate wish.</a:t>
            </a:r>
          </a:p>
          <a:p>
            <a:r>
              <a:rPr lang="en-US" sz="3200" dirty="0" smtClean="0"/>
              <a:t>All 4 gospels take us to the mouth of the hollow rock…</a:t>
            </a:r>
            <a:endParaRPr lang="en-US" sz="3200" dirty="0"/>
          </a:p>
        </p:txBody>
      </p:sp>
      <p:sp>
        <p:nvSpPr>
          <p:cNvPr id="9" name="TextBox 8"/>
          <p:cNvSpPr txBox="1"/>
          <p:nvPr/>
        </p:nvSpPr>
        <p:spPr>
          <a:xfrm>
            <a:off x="123172" y="1853248"/>
            <a:ext cx="5225300" cy="3046988"/>
          </a:xfrm>
          <a:prstGeom prst="rect">
            <a:avLst/>
          </a:prstGeom>
          <a:noFill/>
        </p:spPr>
        <p:txBody>
          <a:bodyPr wrap="square" rtlCol="0">
            <a:spAutoFit/>
          </a:bodyPr>
          <a:lstStyle/>
          <a:p>
            <a:pPr algn="ctr"/>
            <a:r>
              <a:rPr lang="en-US" sz="4800" b="1" dirty="0" smtClean="0">
                <a:solidFill>
                  <a:schemeClr val="accent1"/>
                </a:solidFill>
                <a:latin typeface="Lucida Handwriting" panose="03010101010101010101" pitchFamily="66" charset="0"/>
              </a:rPr>
              <a:t>NOT A DESPERATE WISH…IT’S A REALITY</a:t>
            </a:r>
            <a:endParaRPr lang="en-US" sz="4800" b="1" dirty="0">
              <a:solidFill>
                <a:schemeClr val="accent1"/>
              </a:solidFill>
              <a:latin typeface="Lucida Handwriting" panose="03010101010101010101" pitchFamily="66" charset="0"/>
            </a:endParaRPr>
          </a:p>
        </p:txBody>
      </p:sp>
    </p:spTree>
    <p:extLst>
      <p:ext uri="{BB962C8B-B14F-4D97-AF65-F5344CB8AC3E}">
        <p14:creationId xmlns:p14="http://schemas.microsoft.com/office/powerpoint/2010/main" val="333366005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p:cTn id="7" dur="1000" fill="hold"/>
                                        <p:tgtEl>
                                          <p:spTgt spid="7">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7">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7">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anim calcmode="lin" valueType="num">
                                      <p:cBhvr>
                                        <p:cTn id="14" dur="1000" fill="hold"/>
                                        <p:tgtEl>
                                          <p:spTgt spid="7">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7">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7">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anim calcmode="lin" valueType="num">
                                      <p:cBhvr>
                                        <p:cTn id="21" dur="1000" fill="hold"/>
                                        <p:tgtEl>
                                          <p:spTgt spid="7">
                                            <p:txEl>
                                              <p:pRg st="2" end="2"/>
                                            </p:txEl>
                                          </p:spTgt>
                                        </p:tgtEl>
                                        <p:attrNameLst>
                                          <p:attrName>ppt_w</p:attrName>
                                        </p:attrNameLst>
                                      </p:cBhvr>
                                      <p:tavLst>
                                        <p:tav tm="0">
                                          <p:val>
                                            <p:fltVal val="0"/>
                                          </p:val>
                                        </p:tav>
                                        <p:tav tm="100000">
                                          <p:val>
                                            <p:strVal val="#ppt_w"/>
                                          </p:val>
                                        </p:tav>
                                      </p:tavLst>
                                    </p:anim>
                                    <p:anim calcmode="lin" valueType="num">
                                      <p:cBhvr>
                                        <p:cTn id="22" dur="1000" fill="hold"/>
                                        <p:tgtEl>
                                          <p:spTgt spid="7">
                                            <p:txEl>
                                              <p:pRg st="2" end="2"/>
                                            </p:txEl>
                                          </p:spTgt>
                                        </p:tgtEl>
                                        <p:attrNameLst>
                                          <p:attrName>ppt_h</p:attrName>
                                        </p:attrNameLst>
                                      </p:cBhvr>
                                      <p:tavLst>
                                        <p:tav tm="0">
                                          <p:val>
                                            <p:fltVal val="0"/>
                                          </p:val>
                                        </p:tav>
                                        <p:tav tm="100000">
                                          <p:val>
                                            <p:strVal val="#ppt_h"/>
                                          </p:val>
                                        </p:tav>
                                      </p:tavLst>
                                    </p:anim>
                                    <p:animEffect transition="in" filter="fade">
                                      <p:cBhvr>
                                        <p:cTn id="23" dur="1000"/>
                                        <p:tgtEl>
                                          <p:spTgt spid="7">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xit" presetSubtype="32" fill="hold" grpId="0" nodeType="clickEffect">
                                  <p:stCondLst>
                                    <p:cond delay="0"/>
                                  </p:stCondLst>
                                  <p:childTnLst>
                                    <p:anim calcmode="lin" valueType="num">
                                      <p:cBhvr>
                                        <p:cTn id="27" dur="500"/>
                                        <p:tgtEl>
                                          <p:spTgt spid="7">
                                            <p:txEl>
                                              <p:pRg st="0" end="0"/>
                                            </p:txEl>
                                          </p:spTgt>
                                        </p:tgtEl>
                                        <p:attrNameLst>
                                          <p:attrName>ppt_w</p:attrName>
                                        </p:attrNameLst>
                                      </p:cBhvr>
                                      <p:tavLst>
                                        <p:tav tm="0">
                                          <p:val>
                                            <p:strVal val="ppt_w"/>
                                          </p:val>
                                        </p:tav>
                                        <p:tav tm="100000">
                                          <p:val>
                                            <p:fltVal val="0"/>
                                          </p:val>
                                        </p:tav>
                                      </p:tavLst>
                                    </p:anim>
                                    <p:anim calcmode="lin" valueType="num">
                                      <p:cBhvr>
                                        <p:cTn id="28" dur="500"/>
                                        <p:tgtEl>
                                          <p:spTgt spid="7">
                                            <p:txEl>
                                              <p:pRg st="0" end="0"/>
                                            </p:txEl>
                                          </p:spTgt>
                                        </p:tgtEl>
                                        <p:attrNameLst>
                                          <p:attrName>ppt_h</p:attrName>
                                        </p:attrNameLst>
                                      </p:cBhvr>
                                      <p:tavLst>
                                        <p:tav tm="0">
                                          <p:val>
                                            <p:strVal val="ppt_h"/>
                                          </p:val>
                                        </p:tav>
                                        <p:tav tm="100000">
                                          <p:val>
                                            <p:fltVal val="0"/>
                                          </p:val>
                                        </p:tav>
                                      </p:tavLst>
                                    </p:anim>
                                    <p:animEffect transition="out" filter="fade">
                                      <p:cBhvr>
                                        <p:cTn id="29" dur="500"/>
                                        <p:tgtEl>
                                          <p:spTgt spid="7">
                                            <p:txEl>
                                              <p:pRg st="0" end="0"/>
                                            </p:txEl>
                                          </p:spTgt>
                                        </p:tgtEl>
                                      </p:cBhvr>
                                    </p:animEffect>
                                    <p:set>
                                      <p:cBhvr>
                                        <p:cTn id="30" dur="1" fill="hold">
                                          <p:stCondLst>
                                            <p:cond delay="499"/>
                                          </p:stCondLst>
                                        </p:cTn>
                                        <p:tgtEl>
                                          <p:spTgt spid="7">
                                            <p:txEl>
                                              <p:pRg st="0" end="0"/>
                                            </p:txEl>
                                          </p:spTgt>
                                        </p:tgtEl>
                                        <p:attrNameLst>
                                          <p:attrName>style.visibility</p:attrName>
                                        </p:attrNameLst>
                                      </p:cBhvr>
                                      <p:to>
                                        <p:strVal val="hidden"/>
                                      </p:to>
                                    </p:set>
                                  </p:childTnLst>
                                </p:cTn>
                              </p:par>
                              <p:par>
                                <p:cTn id="31" presetID="53" presetClass="exit" presetSubtype="32" fill="hold" grpId="0" nodeType="withEffect">
                                  <p:stCondLst>
                                    <p:cond delay="0"/>
                                  </p:stCondLst>
                                  <p:childTnLst>
                                    <p:anim calcmode="lin" valueType="num">
                                      <p:cBhvr>
                                        <p:cTn id="32" dur="500"/>
                                        <p:tgtEl>
                                          <p:spTgt spid="7">
                                            <p:txEl>
                                              <p:pRg st="1" end="1"/>
                                            </p:txEl>
                                          </p:spTgt>
                                        </p:tgtEl>
                                        <p:attrNameLst>
                                          <p:attrName>ppt_w</p:attrName>
                                        </p:attrNameLst>
                                      </p:cBhvr>
                                      <p:tavLst>
                                        <p:tav tm="0">
                                          <p:val>
                                            <p:strVal val="ppt_w"/>
                                          </p:val>
                                        </p:tav>
                                        <p:tav tm="100000">
                                          <p:val>
                                            <p:fltVal val="0"/>
                                          </p:val>
                                        </p:tav>
                                      </p:tavLst>
                                    </p:anim>
                                    <p:anim calcmode="lin" valueType="num">
                                      <p:cBhvr>
                                        <p:cTn id="33" dur="500"/>
                                        <p:tgtEl>
                                          <p:spTgt spid="7">
                                            <p:txEl>
                                              <p:pRg st="1" end="1"/>
                                            </p:txEl>
                                          </p:spTgt>
                                        </p:tgtEl>
                                        <p:attrNameLst>
                                          <p:attrName>ppt_h</p:attrName>
                                        </p:attrNameLst>
                                      </p:cBhvr>
                                      <p:tavLst>
                                        <p:tav tm="0">
                                          <p:val>
                                            <p:strVal val="ppt_h"/>
                                          </p:val>
                                        </p:tav>
                                        <p:tav tm="100000">
                                          <p:val>
                                            <p:fltVal val="0"/>
                                          </p:val>
                                        </p:tav>
                                      </p:tavLst>
                                    </p:anim>
                                    <p:animEffect transition="out" filter="fade">
                                      <p:cBhvr>
                                        <p:cTn id="34" dur="500"/>
                                        <p:tgtEl>
                                          <p:spTgt spid="7">
                                            <p:txEl>
                                              <p:pRg st="1" end="1"/>
                                            </p:txEl>
                                          </p:spTgt>
                                        </p:tgtEl>
                                      </p:cBhvr>
                                    </p:animEffect>
                                    <p:set>
                                      <p:cBhvr>
                                        <p:cTn id="35" dur="1" fill="hold">
                                          <p:stCondLst>
                                            <p:cond delay="499"/>
                                          </p:stCondLst>
                                        </p:cTn>
                                        <p:tgtEl>
                                          <p:spTgt spid="7">
                                            <p:txEl>
                                              <p:pRg st="1" end="1"/>
                                            </p:txEl>
                                          </p:spTgt>
                                        </p:tgtEl>
                                        <p:attrNameLst>
                                          <p:attrName>style.visibility</p:attrName>
                                        </p:attrNameLst>
                                      </p:cBhvr>
                                      <p:to>
                                        <p:strVal val="hidden"/>
                                      </p:to>
                                    </p:set>
                                  </p:childTnLst>
                                </p:cTn>
                              </p:par>
                              <p:par>
                                <p:cTn id="36" presetID="53" presetClass="exit" presetSubtype="32" fill="hold" grpId="0" nodeType="withEffect">
                                  <p:stCondLst>
                                    <p:cond delay="0"/>
                                  </p:stCondLst>
                                  <p:childTnLst>
                                    <p:anim calcmode="lin" valueType="num">
                                      <p:cBhvr>
                                        <p:cTn id="37" dur="500"/>
                                        <p:tgtEl>
                                          <p:spTgt spid="7">
                                            <p:txEl>
                                              <p:pRg st="2" end="2"/>
                                            </p:txEl>
                                          </p:spTgt>
                                        </p:tgtEl>
                                        <p:attrNameLst>
                                          <p:attrName>ppt_w</p:attrName>
                                        </p:attrNameLst>
                                      </p:cBhvr>
                                      <p:tavLst>
                                        <p:tav tm="0">
                                          <p:val>
                                            <p:strVal val="ppt_w"/>
                                          </p:val>
                                        </p:tav>
                                        <p:tav tm="100000">
                                          <p:val>
                                            <p:fltVal val="0"/>
                                          </p:val>
                                        </p:tav>
                                      </p:tavLst>
                                    </p:anim>
                                    <p:anim calcmode="lin" valueType="num">
                                      <p:cBhvr>
                                        <p:cTn id="38" dur="500"/>
                                        <p:tgtEl>
                                          <p:spTgt spid="7">
                                            <p:txEl>
                                              <p:pRg st="2" end="2"/>
                                            </p:txEl>
                                          </p:spTgt>
                                        </p:tgtEl>
                                        <p:attrNameLst>
                                          <p:attrName>ppt_h</p:attrName>
                                        </p:attrNameLst>
                                      </p:cBhvr>
                                      <p:tavLst>
                                        <p:tav tm="0">
                                          <p:val>
                                            <p:strVal val="ppt_h"/>
                                          </p:val>
                                        </p:tav>
                                        <p:tav tm="100000">
                                          <p:val>
                                            <p:fltVal val="0"/>
                                          </p:val>
                                        </p:tav>
                                      </p:tavLst>
                                    </p:anim>
                                    <p:animEffect transition="out" filter="fade">
                                      <p:cBhvr>
                                        <p:cTn id="39" dur="500"/>
                                        <p:tgtEl>
                                          <p:spTgt spid="7">
                                            <p:txEl>
                                              <p:pRg st="2" end="2"/>
                                            </p:txEl>
                                          </p:spTgt>
                                        </p:tgtEl>
                                      </p:cBhvr>
                                    </p:animEffect>
                                    <p:set>
                                      <p:cBhvr>
                                        <p:cTn id="40" dur="1" fill="hold">
                                          <p:stCondLst>
                                            <p:cond delay="499"/>
                                          </p:stCondLst>
                                        </p:cTn>
                                        <p:tgtEl>
                                          <p:spTgt spid="7">
                                            <p:txEl>
                                              <p:pRg st="2" end="2"/>
                                            </p:txEl>
                                          </p:spTgt>
                                        </p:tgtEl>
                                        <p:attrNameLst>
                                          <p:attrName>style.visibility</p:attrName>
                                        </p:attrNameLst>
                                      </p:cBhvr>
                                      <p:to>
                                        <p:strVal val="hidden"/>
                                      </p:to>
                                    </p:set>
                                  </p:childTnLst>
                                </p:cTn>
                              </p:par>
                            </p:childTnLst>
                          </p:cTn>
                        </p:par>
                        <p:par>
                          <p:cTn id="41" fill="hold">
                            <p:stCondLst>
                              <p:cond delay="500"/>
                            </p:stCondLst>
                            <p:childTnLst>
                              <p:par>
                                <p:cTn id="42" presetID="53" presetClass="entr" presetSubtype="16" fill="hold" nodeType="afterEffect">
                                  <p:stCondLst>
                                    <p:cond delay="0"/>
                                  </p:stCondLst>
                                  <p:childTnLst>
                                    <p:set>
                                      <p:cBhvr>
                                        <p:cTn id="43" dur="1" fill="hold">
                                          <p:stCondLst>
                                            <p:cond delay="0"/>
                                          </p:stCondLst>
                                        </p:cTn>
                                        <p:tgtEl>
                                          <p:spTgt spid="9">
                                            <p:txEl>
                                              <p:pRg st="0" end="0"/>
                                            </p:txEl>
                                          </p:spTgt>
                                        </p:tgtEl>
                                        <p:attrNameLst>
                                          <p:attrName>style.visibility</p:attrName>
                                        </p:attrNameLst>
                                      </p:cBhvr>
                                      <p:to>
                                        <p:strVal val="visible"/>
                                      </p:to>
                                    </p:set>
                                    <p:anim calcmode="lin" valueType="num">
                                      <p:cBhvr>
                                        <p:cTn id="44" dur="1000" fill="hold"/>
                                        <p:tgtEl>
                                          <p:spTgt spid="9">
                                            <p:txEl>
                                              <p:pRg st="0" end="0"/>
                                            </p:txEl>
                                          </p:spTgt>
                                        </p:tgtEl>
                                        <p:attrNameLst>
                                          <p:attrName>ppt_w</p:attrName>
                                        </p:attrNameLst>
                                      </p:cBhvr>
                                      <p:tavLst>
                                        <p:tav tm="0">
                                          <p:val>
                                            <p:fltVal val="0"/>
                                          </p:val>
                                        </p:tav>
                                        <p:tav tm="100000">
                                          <p:val>
                                            <p:strVal val="#ppt_w"/>
                                          </p:val>
                                        </p:tav>
                                      </p:tavLst>
                                    </p:anim>
                                    <p:anim calcmode="lin" valueType="num">
                                      <p:cBhvr>
                                        <p:cTn id="45" dur="1000" fill="hold"/>
                                        <p:tgtEl>
                                          <p:spTgt spid="9">
                                            <p:txEl>
                                              <p:pRg st="0" end="0"/>
                                            </p:txEl>
                                          </p:spTgt>
                                        </p:tgtEl>
                                        <p:attrNameLst>
                                          <p:attrName>ppt_h</p:attrName>
                                        </p:attrNameLst>
                                      </p:cBhvr>
                                      <p:tavLst>
                                        <p:tav tm="0">
                                          <p:val>
                                            <p:fltVal val="0"/>
                                          </p:val>
                                        </p:tav>
                                        <p:tav tm="100000">
                                          <p:val>
                                            <p:strVal val="#ppt_h"/>
                                          </p:val>
                                        </p:tav>
                                      </p:tavLst>
                                    </p:anim>
                                    <p:animEffect transition="in" filter="fade">
                                      <p:cBhvr>
                                        <p:cTn id="46" dur="10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sz="half" idx="2"/>
          </p:nvPr>
        </p:nvSpPr>
        <p:spPr>
          <a:xfrm>
            <a:off x="646111" y="1685191"/>
            <a:ext cx="5225300" cy="4859988"/>
          </a:xfrm>
        </p:spPr>
        <p:txBody>
          <a:bodyPr>
            <a:normAutofit/>
          </a:bodyPr>
          <a:lstStyle/>
          <a:p>
            <a:r>
              <a:rPr lang="en-US" sz="3200" dirty="0" smtClean="0"/>
              <a:t>“But </a:t>
            </a:r>
            <a:r>
              <a:rPr lang="en-US" sz="3200" dirty="0"/>
              <a:t>we HAD hoped that he was the one to redeem Israel</a:t>
            </a:r>
            <a:r>
              <a:rPr lang="en-US" sz="3200" dirty="0" smtClean="0"/>
              <a:t>.” (v. 16)</a:t>
            </a:r>
          </a:p>
          <a:p>
            <a:r>
              <a:rPr lang="en-US" sz="3200" dirty="0" smtClean="0"/>
              <a:t>He </a:t>
            </a:r>
            <a:r>
              <a:rPr lang="en-US" sz="3200" dirty="0"/>
              <a:t>interpreted to them in all the </a:t>
            </a:r>
            <a:r>
              <a:rPr lang="en-US" sz="3200" dirty="0" smtClean="0"/>
              <a:t>Scriptures</a:t>
            </a:r>
          </a:p>
          <a:p>
            <a:r>
              <a:rPr lang="en-US" sz="3200" dirty="0" smtClean="0"/>
              <a:t>He </a:t>
            </a:r>
            <a:r>
              <a:rPr lang="en-US" sz="3200" dirty="0"/>
              <a:t>took the </a:t>
            </a:r>
            <a:r>
              <a:rPr lang="en-US" sz="3200" dirty="0" smtClean="0"/>
              <a:t>bread, blessed </a:t>
            </a:r>
            <a:r>
              <a:rPr lang="en-US" sz="3200" dirty="0"/>
              <a:t>and broke </a:t>
            </a:r>
            <a:r>
              <a:rPr lang="en-US" sz="3200" dirty="0" smtClean="0"/>
              <a:t>it, and </a:t>
            </a:r>
            <a:r>
              <a:rPr lang="en-US" sz="3200" dirty="0"/>
              <a:t>their eyes were opened</a:t>
            </a:r>
          </a:p>
        </p:txBody>
      </p:sp>
      <p:sp>
        <p:nvSpPr>
          <p:cNvPr id="9" name="TextBox 8"/>
          <p:cNvSpPr txBox="1"/>
          <p:nvPr/>
        </p:nvSpPr>
        <p:spPr>
          <a:xfrm>
            <a:off x="123172" y="1853248"/>
            <a:ext cx="5225300" cy="3785652"/>
          </a:xfrm>
          <a:prstGeom prst="rect">
            <a:avLst/>
          </a:prstGeom>
          <a:noFill/>
        </p:spPr>
        <p:txBody>
          <a:bodyPr wrap="square" rtlCol="0">
            <a:spAutoFit/>
          </a:bodyPr>
          <a:lstStyle/>
          <a:p>
            <a:pPr algn="ctr"/>
            <a:r>
              <a:rPr lang="en-US" sz="4800" b="1" dirty="0" smtClean="0">
                <a:solidFill>
                  <a:schemeClr val="accent1"/>
                </a:solidFill>
                <a:latin typeface="Lucida Handwriting" panose="03010101010101010101" pitchFamily="66" charset="0"/>
              </a:rPr>
              <a:t>NOT AN ACCIDENT… BUT A CALCULATED PLAN</a:t>
            </a:r>
            <a:endParaRPr lang="en-US" sz="4800" b="1" dirty="0">
              <a:solidFill>
                <a:schemeClr val="accent1"/>
              </a:solidFill>
              <a:latin typeface="Lucida Handwriting" panose="03010101010101010101" pitchFamily="66" charset="0"/>
            </a:endParaRPr>
          </a:p>
        </p:txBody>
      </p:sp>
      <p:sp>
        <p:nvSpPr>
          <p:cNvPr id="2" name="Title 1"/>
          <p:cNvSpPr>
            <a:spLocks noGrp="1"/>
          </p:cNvSpPr>
          <p:nvPr>
            <p:ph type="title"/>
          </p:nvPr>
        </p:nvSpPr>
        <p:spPr/>
        <p:txBody>
          <a:bodyPr/>
          <a:lstStyle/>
          <a:p>
            <a:r>
              <a:rPr lang="en-US" sz="6000" b="1" dirty="0" smtClean="0">
                <a:ln w="0"/>
                <a:solidFill>
                  <a:schemeClr val="accent1"/>
                </a:solidFill>
                <a:effectLst>
                  <a:outerShdw blurRad="38100" dist="25400" dir="5400000" algn="ctr" rotWithShape="0">
                    <a:srgbClr val="6E747A">
                      <a:alpha val="43000"/>
                    </a:srgbClr>
                  </a:outerShdw>
                </a:effectLst>
              </a:rPr>
              <a:t>Luke 24:13-35</a:t>
            </a:r>
            <a:endParaRPr lang="en-US" sz="6000" b="1" dirty="0">
              <a:ln w="0"/>
              <a:solidFill>
                <a:schemeClr val="accent1"/>
              </a:solidFill>
              <a:effectLst>
                <a:outerShdw blurRad="38100" dist="25400" dir="5400000" algn="ctr" rotWithShape="0">
                  <a:srgbClr val="6E747A">
                    <a:alpha val="43000"/>
                  </a:srgbClr>
                </a:outerShdw>
              </a:effectLst>
            </a:endParaRPr>
          </a:p>
        </p:txBody>
      </p:sp>
      <p:graphicFrame>
        <p:nvGraphicFramePr>
          <p:cNvPr id="4" name="Content Placeholder 3"/>
          <p:cNvGraphicFramePr>
            <a:graphicFrameLocks noGrp="1"/>
          </p:cNvGraphicFramePr>
          <p:nvPr>
            <p:ph sz="half" idx="1"/>
            <p:extLst>
              <p:ext uri="{D42A27DB-BD31-4B8C-83A1-F6EECF244321}">
                <p14:modId xmlns:p14="http://schemas.microsoft.com/office/powerpoint/2010/main" val="956321848"/>
              </p:ext>
            </p:extLst>
          </p:nvPr>
        </p:nvGraphicFramePr>
        <p:xfrm>
          <a:off x="6521116" y="1507122"/>
          <a:ext cx="4729079" cy="47011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8162205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p:cTn id="7" dur="1000" fill="hold"/>
                                        <p:tgtEl>
                                          <p:spTgt spid="7">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7">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7">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anim calcmode="lin" valueType="num">
                                      <p:cBhvr>
                                        <p:cTn id="14" dur="1000" fill="hold"/>
                                        <p:tgtEl>
                                          <p:spTgt spid="7">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7">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7">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anim calcmode="lin" valueType="num">
                                      <p:cBhvr>
                                        <p:cTn id="21" dur="1000" fill="hold"/>
                                        <p:tgtEl>
                                          <p:spTgt spid="7">
                                            <p:txEl>
                                              <p:pRg st="2" end="2"/>
                                            </p:txEl>
                                          </p:spTgt>
                                        </p:tgtEl>
                                        <p:attrNameLst>
                                          <p:attrName>ppt_w</p:attrName>
                                        </p:attrNameLst>
                                      </p:cBhvr>
                                      <p:tavLst>
                                        <p:tav tm="0">
                                          <p:val>
                                            <p:fltVal val="0"/>
                                          </p:val>
                                        </p:tav>
                                        <p:tav tm="100000">
                                          <p:val>
                                            <p:strVal val="#ppt_w"/>
                                          </p:val>
                                        </p:tav>
                                      </p:tavLst>
                                    </p:anim>
                                    <p:anim calcmode="lin" valueType="num">
                                      <p:cBhvr>
                                        <p:cTn id="22" dur="1000" fill="hold"/>
                                        <p:tgtEl>
                                          <p:spTgt spid="7">
                                            <p:txEl>
                                              <p:pRg st="2" end="2"/>
                                            </p:txEl>
                                          </p:spTgt>
                                        </p:tgtEl>
                                        <p:attrNameLst>
                                          <p:attrName>ppt_h</p:attrName>
                                        </p:attrNameLst>
                                      </p:cBhvr>
                                      <p:tavLst>
                                        <p:tav tm="0">
                                          <p:val>
                                            <p:fltVal val="0"/>
                                          </p:val>
                                        </p:tav>
                                        <p:tav tm="100000">
                                          <p:val>
                                            <p:strVal val="#ppt_h"/>
                                          </p:val>
                                        </p:tav>
                                      </p:tavLst>
                                    </p:anim>
                                    <p:animEffect transition="in" filter="fade">
                                      <p:cBhvr>
                                        <p:cTn id="23" dur="1000"/>
                                        <p:tgtEl>
                                          <p:spTgt spid="7">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xit" presetSubtype="32" fill="hold" grpId="0" nodeType="clickEffect">
                                  <p:stCondLst>
                                    <p:cond delay="0"/>
                                  </p:stCondLst>
                                  <p:childTnLst>
                                    <p:anim calcmode="lin" valueType="num">
                                      <p:cBhvr>
                                        <p:cTn id="27" dur="500"/>
                                        <p:tgtEl>
                                          <p:spTgt spid="7">
                                            <p:txEl>
                                              <p:pRg st="0" end="0"/>
                                            </p:txEl>
                                          </p:spTgt>
                                        </p:tgtEl>
                                        <p:attrNameLst>
                                          <p:attrName>ppt_w</p:attrName>
                                        </p:attrNameLst>
                                      </p:cBhvr>
                                      <p:tavLst>
                                        <p:tav tm="0">
                                          <p:val>
                                            <p:strVal val="ppt_w"/>
                                          </p:val>
                                        </p:tav>
                                        <p:tav tm="100000">
                                          <p:val>
                                            <p:fltVal val="0"/>
                                          </p:val>
                                        </p:tav>
                                      </p:tavLst>
                                    </p:anim>
                                    <p:anim calcmode="lin" valueType="num">
                                      <p:cBhvr>
                                        <p:cTn id="28" dur="500"/>
                                        <p:tgtEl>
                                          <p:spTgt spid="7">
                                            <p:txEl>
                                              <p:pRg st="0" end="0"/>
                                            </p:txEl>
                                          </p:spTgt>
                                        </p:tgtEl>
                                        <p:attrNameLst>
                                          <p:attrName>ppt_h</p:attrName>
                                        </p:attrNameLst>
                                      </p:cBhvr>
                                      <p:tavLst>
                                        <p:tav tm="0">
                                          <p:val>
                                            <p:strVal val="ppt_h"/>
                                          </p:val>
                                        </p:tav>
                                        <p:tav tm="100000">
                                          <p:val>
                                            <p:fltVal val="0"/>
                                          </p:val>
                                        </p:tav>
                                      </p:tavLst>
                                    </p:anim>
                                    <p:animEffect transition="out" filter="fade">
                                      <p:cBhvr>
                                        <p:cTn id="29" dur="500"/>
                                        <p:tgtEl>
                                          <p:spTgt spid="7">
                                            <p:txEl>
                                              <p:pRg st="0" end="0"/>
                                            </p:txEl>
                                          </p:spTgt>
                                        </p:tgtEl>
                                      </p:cBhvr>
                                    </p:animEffect>
                                    <p:set>
                                      <p:cBhvr>
                                        <p:cTn id="30" dur="1" fill="hold">
                                          <p:stCondLst>
                                            <p:cond delay="499"/>
                                          </p:stCondLst>
                                        </p:cTn>
                                        <p:tgtEl>
                                          <p:spTgt spid="7">
                                            <p:txEl>
                                              <p:pRg st="0" end="0"/>
                                            </p:txEl>
                                          </p:spTgt>
                                        </p:tgtEl>
                                        <p:attrNameLst>
                                          <p:attrName>style.visibility</p:attrName>
                                        </p:attrNameLst>
                                      </p:cBhvr>
                                      <p:to>
                                        <p:strVal val="hidden"/>
                                      </p:to>
                                    </p:set>
                                  </p:childTnLst>
                                </p:cTn>
                              </p:par>
                              <p:par>
                                <p:cTn id="31" presetID="53" presetClass="exit" presetSubtype="32" fill="hold" grpId="0" nodeType="withEffect">
                                  <p:stCondLst>
                                    <p:cond delay="0"/>
                                  </p:stCondLst>
                                  <p:childTnLst>
                                    <p:anim calcmode="lin" valueType="num">
                                      <p:cBhvr>
                                        <p:cTn id="32" dur="500"/>
                                        <p:tgtEl>
                                          <p:spTgt spid="7">
                                            <p:txEl>
                                              <p:pRg st="1" end="1"/>
                                            </p:txEl>
                                          </p:spTgt>
                                        </p:tgtEl>
                                        <p:attrNameLst>
                                          <p:attrName>ppt_w</p:attrName>
                                        </p:attrNameLst>
                                      </p:cBhvr>
                                      <p:tavLst>
                                        <p:tav tm="0">
                                          <p:val>
                                            <p:strVal val="ppt_w"/>
                                          </p:val>
                                        </p:tav>
                                        <p:tav tm="100000">
                                          <p:val>
                                            <p:fltVal val="0"/>
                                          </p:val>
                                        </p:tav>
                                      </p:tavLst>
                                    </p:anim>
                                    <p:anim calcmode="lin" valueType="num">
                                      <p:cBhvr>
                                        <p:cTn id="33" dur="500"/>
                                        <p:tgtEl>
                                          <p:spTgt spid="7">
                                            <p:txEl>
                                              <p:pRg st="1" end="1"/>
                                            </p:txEl>
                                          </p:spTgt>
                                        </p:tgtEl>
                                        <p:attrNameLst>
                                          <p:attrName>ppt_h</p:attrName>
                                        </p:attrNameLst>
                                      </p:cBhvr>
                                      <p:tavLst>
                                        <p:tav tm="0">
                                          <p:val>
                                            <p:strVal val="ppt_h"/>
                                          </p:val>
                                        </p:tav>
                                        <p:tav tm="100000">
                                          <p:val>
                                            <p:fltVal val="0"/>
                                          </p:val>
                                        </p:tav>
                                      </p:tavLst>
                                    </p:anim>
                                    <p:animEffect transition="out" filter="fade">
                                      <p:cBhvr>
                                        <p:cTn id="34" dur="500"/>
                                        <p:tgtEl>
                                          <p:spTgt spid="7">
                                            <p:txEl>
                                              <p:pRg st="1" end="1"/>
                                            </p:txEl>
                                          </p:spTgt>
                                        </p:tgtEl>
                                      </p:cBhvr>
                                    </p:animEffect>
                                    <p:set>
                                      <p:cBhvr>
                                        <p:cTn id="35" dur="1" fill="hold">
                                          <p:stCondLst>
                                            <p:cond delay="499"/>
                                          </p:stCondLst>
                                        </p:cTn>
                                        <p:tgtEl>
                                          <p:spTgt spid="7">
                                            <p:txEl>
                                              <p:pRg st="1" end="1"/>
                                            </p:txEl>
                                          </p:spTgt>
                                        </p:tgtEl>
                                        <p:attrNameLst>
                                          <p:attrName>style.visibility</p:attrName>
                                        </p:attrNameLst>
                                      </p:cBhvr>
                                      <p:to>
                                        <p:strVal val="hidden"/>
                                      </p:to>
                                    </p:set>
                                  </p:childTnLst>
                                </p:cTn>
                              </p:par>
                              <p:par>
                                <p:cTn id="36" presetID="53" presetClass="exit" presetSubtype="32" fill="hold" nodeType="withEffect">
                                  <p:stCondLst>
                                    <p:cond delay="0"/>
                                  </p:stCondLst>
                                  <p:childTnLst>
                                    <p:anim calcmode="lin" valueType="num">
                                      <p:cBhvr>
                                        <p:cTn id="37" dur="500"/>
                                        <p:tgtEl>
                                          <p:spTgt spid="7">
                                            <p:txEl>
                                              <p:pRg st="2" end="2"/>
                                            </p:txEl>
                                          </p:spTgt>
                                        </p:tgtEl>
                                        <p:attrNameLst>
                                          <p:attrName>ppt_w</p:attrName>
                                        </p:attrNameLst>
                                      </p:cBhvr>
                                      <p:tavLst>
                                        <p:tav tm="0">
                                          <p:val>
                                            <p:strVal val="ppt_w"/>
                                          </p:val>
                                        </p:tav>
                                        <p:tav tm="100000">
                                          <p:val>
                                            <p:fltVal val="0"/>
                                          </p:val>
                                        </p:tav>
                                      </p:tavLst>
                                    </p:anim>
                                    <p:anim calcmode="lin" valueType="num">
                                      <p:cBhvr>
                                        <p:cTn id="38" dur="500"/>
                                        <p:tgtEl>
                                          <p:spTgt spid="7">
                                            <p:txEl>
                                              <p:pRg st="2" end="2"/>
                                            </p:txEl>
                                          </p:spTgt>
                                        </p:tgtEl>
                                        <p:attrNameLst>
                                          <p:attrName>ppt_h</p:attrName>
                                        </p:attrNameLst>
                                      </p:cBhvr>
                                      <p:tavLst>
                                        <p:tav tm="0">
                                          <p:val>
                                            <p:strVal val="ppt_h"/>
                                          </p:val>
                                        </p:tav>
                                        <p:tav tm="100000">
                                          <p:val>
                                            <p:fltVal val="0"/>
                                          </p:val>
                                        </p:tav>
                                      </p:tavLst>
                                    </p:anim>
                                    <p:animEffect transition="out" filter="fade">
                                      <p:cBhvr>
                                        <p:cTn id="39" dur="500"/>
                                        <p:tgtEl>
                                          <p:spTgt spid="7">
                                            <p:txEl>
                                              <p:pRg st="2" end="2"/>
                                            </p:txEl>
                                          </p:spTgt>
                                        </p:tgtEl>
                                      </p:cBhvr>
                                    </p:animEffect>
                                    <p:set>
                                      <p:cBhvr>
                                        <p:cTn id="40" dur="1" fill="hold">
                                          <p:stCondLst>
                                            <p:cond delay="499"/>
                                          </p:stCondLst>
                                        </p:cTn>
                                        <p:tgtEl>
                                          <p:spTgt spid="7">
                                            <p:txEl>
                                              <p:pRg st="2" end="2"/>
                                            </p:txEl>
                                          </p:spTgt>
                                        </p:tgtEl>
                                        <p:attrNameLst>
                                          <p:attrName>style.visibility</p:attrName>
                                        </p:attrNameLst>
                                      </p:cBhvr>
                                      <p:to>
                                        <p:strVal val="hidden"/>
                                      </p:to>
                                    </p:set>
                                  </p:childTnLst>
                                </p:cTn>
                              </p:par>
                            </p:childTnLst>
                          </p:cTn>
                        </p:par>
                        <p:par>
                          <p:cTn id="41" fill="hold">
                            <p:stCondLst>
                              <p:cond delay="500"/>
                            </p:stCondLst>
                            <p:childTnLst>
                              <p:par>
                                <p:cTn id="42" presetID="53" presetClass="entr" presetSubtype="16" fill="hold" nodeType="afterEffect">
                                  <p:stCondLst>
                                    <p:cond delay="0"/>
                                  </p:stCondLst>
                                  <p:childTnLst>
                                    <p:set>
                                      <p:cBhvr>
                                        <p:cTn id="43" dur="1" fill="hold">
                                          <p:stCondLst>
                                            <p:cond delay="0"/>
                                          </p:stCondLst>
                                        </p:cTn>
                                        <p:tgtEl>
                                          <p:spTgt spid="9">
                                            <p:txEl>
                                              <p:pRg st="0" end="0"/>
                                            </p:txEl>
                                          </p:spTgt>
                                        </p:tgtEl>
                                        <p:attrNameLst>
                                          <p:attrName>style.visibility</p:attrName>
                                        </p:attrNameLst>
                                      </p:cBhvr>
                                      <p:to>
                                        <p:strVal val="visible"/>
                                      </p:to>
                                    </p:set>
                                    <p:anim calcmode="lin" valueType="num">
                                      <p:cBhvr>
                                        <p:cTn id="44" dur="1000" fill="hold"/>
                                        <p:tgtEl>
                                          <p:spTgt spid="9">
                                            <p:txEl>
                                              <p:pRg st="0" end="0"/>
                                            </p:txEl>
                                          </p:spTgt>
                                        </p:tgtEl>
                                        <p:attrNameLst>
                                          <p:attrName>ppt_w</p:attrName>
                                        </p:attrNameLst>
                                      </p:cBhvr>
                                      <p:tavLst>
                                        <p:tav tm="0">
                                          <p:val>
                                            <p:fltVal val="0"/>
                                          </p:val>
                                        </p:tav>
                                        <p:tav tm="100000">
                                          <p:val>
                                            <p:strVal val="#ppt_w"/>
                                          </p:val>
                                        </p:tav>
                                      </p:tavLst>
                                    </p:anim>
                                    <p:anim calcmode="lin" valueType="num">
                                      <p:cBhvr>
                                        <p:cTn id="45" dur="1000" fill="hold"/>
                                        <p:tgtEl>
                                          <p:spTgt spid="9">
                                            <p:txEl>
                                              <p:pRg st="0" end="0"/>
                                            </p:txEl>
                                          </p:spTgt>
                                        </p:tgtEl>
                                        <p:attrNameLst>
                                          <p:attrName>ppt_h</p:attrName>
                                        </p:attrNameLst>
                                      </p:cBhvr>
                                      <p:tavLst>
                                        <p:tav tm="0">
                                          <p:val>
                                            <p:fltVal val="0"/>
                                          </p:val>
                                        </p:tav>
                                        <p:tav tm="100000">
                                          <p:val>
                                            <p:strVal val="#ppt_h"/>
                                          </p:val>
                                        </p:tav>
                                      </p:tavLst>
                                    </p:anim>
                                    <p:animEffect transition="in" filter="fade">
                                      <p:cBhvr>
                                        <p:cTn id="46" dur="10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sz="half" idx="2"/>
          </p:nvPr>
        </p:nvSpPr>
        <p:spPr>
          <a:xfrm>
            <a:off x="646111" y="1685191"/>
            <a:ext cx="5225300" cy="4859988"/>
          </a:xfrm>
        </p:spPr>
        <p:txBody>
          <a:bodyPr>
            <a:normAutofit/>
          </a:bodyPr>
          <a:lstStyle/>
          <a:p>
            <a:r>
              <a:rPr lang="en-US" sz="3200" dirty="0" smtClean="0"/>
              <a:t>They said, “IT’S </a:t>
            </a:r>
            <a:r>
              <a:rPr lang="en-US" sz="3200" dirty="0"/>
              <a:t>A GHOST</a:t>
            </a:r>
            <a:r>
              <a:rPr lang="en-US" sz="3200" dirty="0" smtClean="0"/>
              <a:t>!!!”</a:t>
            </a:r>
          </a:p>
          <a:p>
            <a:r>
              <a:rPr lang="en-US" sz="3200" dirty="0" smtClean="0"/>
              <a:t>“See </a:t>
            </a:r>
            <a:r>
              <a:rPr lang="en-US" sz="3200" dirty="0"/>
              <a:t>my hands and my feet, that it is I </a:t>
            </a:r>
            <a:r>
              <a:rPr lang="en-US" sz="3200" dirty="0" smtClean="0"/>
              <a:t>myself.” (v. 39)</a:t>
            </a:r>
          </a:p>
          <a:p>
            <a:r>
              <a:rPr lang="en-US" sz="3200" dirty="0"/>
              <a:t>"Have you anything here to eat?" </a:t>
            </a:r>
            <a:r>
              <a:rPr lang="en-US" sz="3200" dirty="0" smtClean="0"/>
              <a:t>(v. 41)</a:t>
            </a:r>
            <a:endParaRPr lang="en-US" sz="3200" dirty="0"/>
          </a:p>
        </p:txBody>
      </p:sp>
      <p:sp>
        <p:nvSpPr>
          <p:cNvPr id="9" name="TextBox 8"/>
          <p:cNvSpPr txBox="1"/>
          <p:nvPr/>
        </p:nvSpPr>
        <p:spPr>
          <a:xfrm>
            <a:off x="123172" y="1853248"/>
            <a:ext cx="5225300" cy="3046988"/>
          </a:xfrm>
          <a:prstGeom prst="rect">
            <a:avLst/>
          </a:prstGeom>
          <a:noFill/>
        </p:spPr>
        <p:txBody>
          <a:bodyPr wrap="square" rtlCol="0">
            <a:spAutoFit/>
          </a:bodyPr>
          <a:lstStyle/>
          <a:p>
            <a:pPr algn="ctr"/>
            <a:r>
              <a:rPr lang="en-US" sz="4800" b="1" dirty="0" smtClean="0">
                <a:solidFill>
                  <a:schemeClr val="accent1"/>
                </a:solidFill>
                <a:latin typeface="Lucida Handwriting" panose="03010101010101010101" pitchFamily="66" charset="0"/>
              </a:rPr>
              <a:t>NOT A METAPHOR…</a:t>
            </a:r>
          </a:p>
          <a:p>
            <a:pPr algn="ctr"/>
            <a:r>
              <a:rPr lang="en-US" sz="4800" b="1" dirty="0" smtClean="0">
                <a:solidFill>
                  <a:schemeClr val="accent1"/>
                </a:solidFill>
                <a:latin typeface="Lucida Handwriting" panose="03010101010101010101" pitchFamily="66" charset="0"/>
              </a:rPr>
              <a:t>BUT THE REAL DEAL</a:t>
            </a:r>
            <a:endParaRPr lang="en-US" sz="4800" b="1" dirty="0">
              <a:solidFill>
                <a:schemeClr val="accent1"/>
              </a:solidFill>
              <a:latin typeface="Lucida Handwriting" panose="03010101010101010101" pitchFamily="66" charset="0"/>
            </a:endParaRPr>
          </a:p>
        </p:txBody>
      </p:sp>
      <p:sp>
        <p:nvSpPr>
          <p:cNvPr id="2" name="Title 1"/>
          <p:cNvSpPr>
            <a:spLocks noGrp="1"/>
          </p:cNvSpPr>
          <p:nvPr>
            <p:ph type="title"/>
          </p:nvPr>
        </p:nvSpPr>
        <p:spPr/>
        <p:txBody>
          <a:bodyPr/>
          <a:lstStyle/>
          <a:p>
            <a:r>
              <a:rPr lang="en-US" sz="6000" b="1" dirty="0" smtClean="0">
                <a:ln w="0"/>
                <a:solidFill>
                  <a:schemeClr val="accent1"/>
                </a:solidFill>
                <a:effectLst>
                  <a:outerShdw blurRad="38100" dist="25400" dir="5400000" algn="ctr" rotWithShape="0">
                    <a:srgbClr val="6E747A">
                      <a:alpha val="43000"/>
                    </a:srgbClr>
                  </a:outerShdw>
                </a:effectLst>
              </a:rPr>
              <a:t>Luke 24:36-43</a:t>
            </a:r>
            <a:endParaRPr lang="en-US" sz="6000" b="1" dirty="0">
              <a:ln w="0"/>
              <a:solidFill>
                <a:schemeClr val="accent1"/>
              </a:solidFill>
              <a:effectLst>
                <a:outerShdw blurRad="38100" dist="25400" dir="5400000" algn="ctr" rotWithShape="0">
                  <a:srgbClr val="6E747A">
                    <a:alpha val="43000"/>
                  </a:srgbClr>
                </a:outerShdw>
              </a:effectLst>
            </a:endParaRPr>
          </a:p>
        </p:txBody>
      </p:sp>
      <p:graphicFrame>
        <p:nvGraphicFramePr>
          <p:cNvPr id="4" name="Content Placeholder 3"/>
          <p:cNvGraphicFramePr>
            <a:graphicFrameLocks noGrp="1"/>
          </p:cNvGraphicFramePr>
          <p:nvPr>
            <p:ph sz="half" idx="1"/>
            <p:extLst>
              <p:ext uri="{D42A27DB-BD31-4B8C-83A1-F6EECF244321}">
                <p14:modId xmlns:p14="http://schemas.microsoft.com/office/powerpoint/2010/main" val="2312954470"/>
              </p:ext>
            </p:extLst>
          </p:nvPr>
        </p:nvGraphicFramePr>
        <p:xfrm>
          <a:off x="6521116" y="1507122"/>
          <a:ext cx="4729079" cy="47011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301618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p:cTn id="7" dur="1000" fill="hold"/>
                                        <p:tgtEl>
                                          <p:spTgt spid="7">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7">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7">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anim calcmode="lin" valueType="num">
                                      <p:cBhvr>
                                        <p:cTn id="14" dur="1000" fill="hold"/>
                                        <p:tgtEl>
                                          <p:spTgt spid="7">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7">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7">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anim calcmode="lin" valueType="num">
                                      <p:cBhvr>
                                        <p:cTn id="21" dur="1000" fill="hold"/>
                                        <p:tgtEl>
                                          <p:spTgt spid="7">
                                            <p:txEl>
                                              <p:pRg st="2" end="2"/>
                                            </p:txEl>
                                          </p:spTgt>
                                        </p:tgtEl>
                                        <p:attrNameLst>
                                          <p:attrName>ppt_w</p:attrName>
                                        </p:attrNameLst>
                                      </p:cBhvr>
                                      <p:tavLst>
                                        <p:tav tm="0">
                                          <p:val>
                                            <p:fltVal val="0"/>
                                          </p:val>
                                        </p:tav>
                                        <p:tav tm="100000">
                                          <p:val>
                                            <p:strVal val="#ppt_w"/>
                                          </p:val>
                                        </p:tav>
                                      </p:tavLst>
                                    </p:anim>
                                    <p:anim calcmode="lin" valueType="num">
                                      <p:cBhvr>
                                        <p:cTn id="22" dur="1000" fill="hold"/>
                                        <p:tgtEl>
                                          <p:spTgt spid="7">
                                            <p:txEl>
                                              <p:pRg st="2" end="2"/>
                                            </p:txEl>
                                          </p:spTgt>
                                        </p:tgtEl>
                                        <p:attrNameLst>
                                          <p:attrName>ppt_h</p:attrName>
                                        </p:attrNameLst>
                                      </p:cBhvr>
                                      <p:tavLst>
                                        <p:tav tm="0">
                                          <p:val>
                                            <p:fltVal val="0"/>
                                          </p:val>
                                        </p:tav>
                                        <p:tav tm="100000">
                                          <p:val>
                                            <p:strVal val="#ppt_h"/>
                                          </p:val>
                                        </p:tav>
                                      </p:tavLst>
                                    </p:anim>
                                    <p:animEffect transition="in" filter="fade">
                                      <p:cBhvr>
                                        <p:cTn id="23" dur="1000"/>
                                        <p:tgtEl>
                                          <p:spTgt spid="7">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xit" presetSubtype="32" fill="hold" grpId="0" nodeType="clickEffect">
                                  <p:stCondLst>
                                    <p:cond delay="0"/>
                                  </p:stCondLst>
                                  <p:childTnLst>
                                    <p:anim calcmode="lin" valueType="num">
                                      <p:cBhvr>
                                        <p:cTn id="27" dur="500"/>
                                        <p:tgtEl>
                                          <p:spTgt spid="7">
                                            <p:txEl>
                                              <p:pRg st="0" end="0"/>
                                            </p:txEl>
                                          </p:spTgt>
                                        </p:tgtEl>
                                        <p:attrNameLst>
                                          <p:attrName>ppt_w</p:attrName>
                                        </p:attrNameLst>
                                      </p:cBhvr>
                                      <p:tavLst>
                                        <p:tav tm="0">
                                          <p:val>
                                            <p:strVal val="ppt_w"/>
                                          </p:val>
                                        </p:tav>
                                        <p:tav tm="100000">
                                          <p:val>
                                            <p:fltVal val="0"/>
                                          </p:val>
                                        </p:tav>
                                      </p:tavLst>
                                    </p:anim>
                                    <p:anim calcmode="lin" valueType="num">
                                      <p:cBhvr>
                                        <p:cTn id="28" dur="500"/>
                                        <p:tgtEl>
                                          <p:spTgt spid="7">
                                            <p:txEl>
                                              <p:pRg st="0" end="0"/>
                                            </p:txEl>
                                          </p:spTgt>
                                        </p:tgtEl>
                                        <p:attrNameLst>
                                          <p:attrName>ppt_h</p:attrName>
                                        </p:attrNameLst>
                                      </p:cBhvr>
                                      <p:tavLst>
                                        <p:tav tm="0">
                                          <p:val>
                                            <p:strVal val="ppt_h"/>
                                          </p:val>
                                        </p:tav>
                                        <p:tav tm="100000">
                                          <p:val>
                                            <p:fltVal val="0"/>
                                          </p:val>
                                        </p:tav>
                                      </p:tavLst>
                                    </p:anim>
                                    <p:animEffect transition="out" filter="fade">
                                      <p:cBhvr>
                                        <p:cTn id="29" dur="500"/>
                                        <p:tgtEl>
                                          <p:spTgt spid="7">
                                            <p:txEl>
                                              <p:pRg st="0" end="0"/>
                                            </p:txEl>
                                          </p:spTgt>
                                        </p:tgtEl>
                                      </p:cBhvr>
                                    </p:animEffect>
                                    <p:set>
                                      <p:cBhvr>
                                        <p:cTn id="30" dur="1" fill="hold">
                                          <p:stCondLst>
                                            <p:cond delay="499"/>
                                          </p:stCondLst>
                                        </p:cTn>
                                        <p:tgtEl>
                                          <p:spTgt spid="7">
                                            <p:txEl>
                                              <p:pRg st="0" end="0"/>
                                            </p:txEl>
                                          </p:spTgt>
                                        </p:tgtEl>
                                        <p:attrNameLst>
                                          <p:attrName>style.visibility</p:attrName>
                                        </p:attrNameLst>
                                      </p:cBhvr>
                                      <p:to>
                                        <p:strVal val="hidden"/>
                                      </p:to>
                                    </p:set>
                                  </p:childTnLst>
                                </p:cTn>
                              </p:par>
                              <p:par>
                                <p:cTn id="31" presetID="53" presetClass="exit" presetSubtype="32" fill="hold" nodeType="withEffect">
                                  <p:stCondLst>
                                    <p:cond delay="0"/>
                                  </p:stCondLst>
                                  <p:childTnLst>
                                    <p:anim calcmode="lin" valueType="num">
                                      <p:cBhvr>
                                        <p:cTn id="32" dur="500"/>
                                        <p:tgtEl>
                                          <p:spTgt spid="7">
                                            <p:txEl>
                                              <p:pRg st="1" end="1"/>
                                            </p:txEl>
                                          </p:spTgt>
                                        </p:tgtEl>
                                        <p:attrNameLst>
                                          <p:attrName>ppt_w</p:attrName>
                                        </p:attrNameLst>
                                      </p:cBhvr>
                                      <p:tavLst>
                                        <p:tav tm="0">
                                          <p:val>
                                            <p:strVal val="ppt_w"/>
                                          </p:val>
                                        </p:tav>
                                        <p:tav tm="100000">
                                          <p:val>
                                            <p:fltVal val="0"/>
                                          </p:val>
                                        </p:tav>
                                      </p:tavLst>
                                    </p:anim>
                                    <p:anim calcmode="lin" valueType="num">
                                      <p:cBhvr>
                                        <p:cTn id="33" dur="500"/>
                                        <p:tgtEl>
                                          <p:spTgt spid="7">
                                            <p:txEl>
                                              <p:pRg st="1" end="1"/>
                                            </p:txEl>
                                          </p:spTgt>
                                        </p:tgtEl>
                                        <p:attrNameLst>
                                          <p:attrName>ppt_h</p:attrName>
                                        </p:attrNameLst>
                                      </p:cBhvr>
                                      <p:tavLst>
                                        <p:tav tm="0">
                                          <p:val>
                                            <p:strVal val="ppt_h"/>
                                          </p:val>
                                        </p:tav>
                                        <p:tav tm="100000">
                                          <p:val>
                                            <p:fltVal val="0"/>
                                          </p:val>
                                        </p:tav>
                                      </p:tavLst>
                                    </p:anim>
                                    <p:animEffect transition="out" filter="fade">
                                      <p:cBhvr>
                                        <p:cTn id="34" dur="500"/>
                                        <p:tgtEl>
                                          <p:spTgt spid="7">
                                            <p:txEl>
                                              <p:pRg st="1" end="1"/>
                                            </p:txEl>
                                          </p:spTgt>
                                        </p:tgtEl>
                                      </p:cBhvr>
                                    </p:animEffect>
                                    <p:set>
                                      <p:cBhvr>
                                        <p:cTn id="35" dur="1" fill="hold">
                                          <p:stCondLst>
                                            <p:cond delay="499"/>
                                          </p:stCondLst>
                                        </p:cTn>
                                        <p:tgtEl>
                                          <p:spTgt spid="7">
                                            <p:txEl>
                                              <p:pRg st="1" end="1"/>
                                            </p:txEl>
                                          </p:spTgt>
                                        </p:tgtEl>
                                        <p:attrNameLst>
                                          <p:attrName>style.visibility</p:attrName>
                                        </p:attrNameLst>
                                      </p:cBhvr>
                                      <p:to>
                                        <p:strVal val="hidden"/>
                                      </p:to>
                                    </p:set>
                                  </p:childTnLst>
                                </p:cTn>
                              </p:par>
                              <p:par>
                                <p:cTn id="36" presetID="53" presetClass="exit" presetSubtype="32" fill="hold" nodeType="withEffect">
                                  <p:stCondLst>
                                    <p:cond delay="0"/>
                                  </p:stCondLst>
                                  <p:childTnLst>
                                    <p:anim calcmode="lin" valueType="num">
                                      <p:cBhvr>
                                        <p:cTn id="37" dur="500"/>
                                        <p:tgtEl>
                                          <p:spTgt spid="7">
                                            <p:txEl>
                                              <p:pRg st="2" end="2"/>
                                            </p:txEl>
                                          </p:spTgt>
                                        </p:tgtEl>
                                        <p:attrNameLst>
                                          <p:attrName>ppt_w</p:attrName>
                                        </p:attrNameLst>
                                      </p:cBhvr>
                                      <p:tavLst>
                                        <p:tav tm="0">
                                          <p:val>
                                            <p:strVal val="ppt_w"/>
                                          </p:val>
                                        </p:tav>
                                        <p:tav tm="100000">
                                          <p:val>
                                            <p:fltVal val="0"/>
                                          </p:val>
                                        </p:tav>
                                      </p:tavLst>
                                    </p:anim>
                                    <p:anim calcmode="lin" valueType="num">
                                      <p:cBhvr>
                                        <p:cTn id="38" dur="500"/>
                                        <p:tgtEl>
                                          <p:spTgt spid="7">
                                            <p:txEl>
                                              <p:pRg st="2" end="2"/>
                                            </p:txEl>
                                          </p:spTgt>
                                        </p:tgtEl>
                                        <p:attrNameLst>
                                          <p:attrName>ppt_h</p:attrName>
                                        </p:attrNameLst>
                                      </p:cBhvr>
                                      <p:tavLst>
                                        <p:tav tm="0">
                                          <p:val>
                                            <p:strVal val="ppt_h"/>
                                          </p:val>
                                        </p:tav>
                                        <p:tav tm="100000">
                                          <p:val>
                                            <p:fltVal val="0"/>
                                          </p:val>
                                        </p:tav>
                                      </p:tavLst>
                                    </p:anim>
                                    <p:animEffect transition="out" filter="fade">
                                      <p:cBhvr>
                                        <p:cTn id="39" dur="500"/>
                                        <p:tgtEl>
                                          <p:spTgt spid="7">
                                            <p:txEl>
                                              <p:pRg st="2" end="2"/>
                                            </p:txEl>
                                          </p:spTgt>
                                        </p:tgtEl>
                                      </p:cBhvr>
                                    </p:animEffect>
                                    <p:set>
                                      <p:cBhvr>
                                        <p:cTn id="40" dur="1" fill="hold">
                                          <p:stCondLst>
                                            <p:cond delay="499"/>
                                          </p:stCondLst>
                                        </p:cTn>
                                        <p:tgtEl>
                                          <p:spTgt spid="7">
                                            <p:txEl>
                                              <p:pRg st="2" end="2"/>
                                            </p:txEl>
                                          </p:spTgt>
                                        </p:tgtEl>
                                        <p:attrNameLst>
                                          <p:attrName>style.visibility</p:attrName>
                                        </p:attrNameLst>
                                      </p:cBhvr>
                                      <p:to>
                                        <p:strVal val="hidden"/>
                                      </p:to>
                                    </p:set>
                                  </p:childTnLst>
                                </p:cTn>
                              </p:par>
                            </p:childTnLst>
                          </p:cTn>
                        </p:par>
                        <p:par>
                          <p:cTn id="41" fill="hold">
                            <p:stCondLst>
                              <p:cond delay="500"/>
                            </p:stCondLst>
                            <p:childTnLst>
                              <p:par>
                                <p:cTn id="42" presetID="53" presetClass="entr" presetSubtype="16" fill="hold" nodeType="afterEffect">
                                  <p:stCondLst>
                                    <p:cond delay="0"/>
                                  </p:stCondLst>
                                  <p:childTnLst>
                                    <p:set>
                                      <p:cBhvr>
                                        <p:cTn id="43" dur="1" fill="hold">
                                          <p:stCondLst>
                                            <p:cond delay="0"/>
                                          </p:stCondLst>
                                        </p:cTn>
                                        <p:tgtEl>
                                          <p:spTgt spid="9">
                                            <p:txEl>
                                              <p:pRg st="0" end="0"/>
                                            </p:txEl>
                                          </p:spTgt>
                                        </p:tgtEl>
                                        <p:attrNameLst>
                                          <p:attrName>style.visibility</p:attrName>
                                        </p:attrNameLst>
                                      </p:cBhvr>
                                      <p:to>
                                        <p:strVal val="visible"/>
                                      </p:to>
                                    </p:set>
                                    <p:anim calcmode="lin" valueType="num">
                                      <p:cBhvr>
                                        <p:cTn id="44" dur="1000" fill="hold"/>
                                        <p:tgtEl>
                                          <p:spTgt spid="9">
                                            <p:txEl>
                                              <p:pRg st="0" end="0"/>
                                            </p:txEl>
                                          </p:spTgt>
                                        </p:tgtEl>
                                        <p:attrNameLst>
                                          <p:attrName>ppt_w</p:attrName>
                                        </p:attrNameLst>
                                      </p:cBhvr>
                                      <p:tavLst>
                                        <p:tav tm="0">
                                          <p:val>
                                            <p:fltVal val="0"/>
                                          </p:val>
                                        </p:tav>
                                        <p:tav tm="100000">
                                          <p:val>
                                            <p:strVal val="#ppt_w"/>
                                          </p:val>
                                        </p:tav>
                                      </p:tavLst>
                                    </p:anim>
                                    <p:anim calcmode="lin" valueType="num">
                                      <p:cBhvr>
                                        <p:cTn id="45" dur="1000" fill="hold"/>
                                        <p:tgtEl>
                                          <p:spTgt spid="9">
                                            <p:txEl>
                                              <p:pRg st="0" end="0"/>
                                            </p:txEl>
                                          </p:spTgt>
                                        </p:tgtEl>
                                        <p:attrNameLst>
                                          <p:attrName>ppt_h</p:attrName>
                                        </p:attrNameLst>
                                      </p:cBhvr>
                                      <p:tavLst>
                                        <p:tav tm="0">
                                          <p:val>
                                            <p:fltVal val="0"/>
                                          </p:val>
                                        </p:tav>
                                        <p:tav tm="100000">
                                          <p:val>
                                            <p:strVal val="#ppt_h"/>
                                          </p:val>
                                        </p:tav>
                                      </p:tavLst>
                                    </p:anim>
                                    <p:animEffect transition="in" filter="fade">
                                      <p:cBhvr>
                                        <p:cTn id="46" dur="1000"/>
                                        <p:tgtEl>
                                          <p:spTgt spid="9">
                                            <p:txEl>
                                              <p:pRg st="0" end="0"/>
                                            </p:txEl>
                                          </p:spTgt>
                                        </p:tgtEl>
                                      </p:cBhvr>
                                    </p:animEffect>
                                  </p:childTnLst>
                                </p:cTn>
                              </p:par>
                              <p:par>
                                <p:cTn id="47" presetID="53" presetClass="entr" presetSubtype="16" fill="hold" nodeType="withEffect">
                                  <p:stCondLst>
                                    <p:cond delay="0"/>
                                  </p:stCondLst>
                                  <p:childTnLst>
                                    <p:set>
                                      <p:cBhvr>
                                        <p:cTn id="48" dur="1" fill="hold">
                                          <p:stCondLst>
                                            <p:cond delay="0"/>
                                          </p:stCondLst>
                                        </p:cTn>
                                        <p:tgtEl>
                                          <p:spTgt spid="9">
                                            <p:txEl>
                                              <p:pRg st="1" end="1"/>
                                            </p:txEl>
                                          </p:spTgt>
                                        </p:tgtEl>
                                        <p:attrNameLst>
                                          <p:attrName>style.visibility</p:attrName>
                                        </p:attrNameLst>
                                      </p:cBhvr>
                                      <p:to>
                                        <p:strVal val="visible"/>
                                      </p:to>
                                    </p:set>
                                    <p:anim calcmode="lin" valueType="num">
                                      <p:cBhvr>
                                        <p:cTn id="49" dur="1000" fill="hold"/>
                                        <p:tgtEl>
                                          <p:spTgt spid="9">
                                            <p:txEl>
                                              <p:pRg st="1" end="1"/>
                                            </p:txEl>
                                          </p:spTgt>
                                        </p:tgtEl>
                                        <p:attrNameLst>
                                          <p:attrName>ppt_w</p:attrName>
                                        </p:attrNameLst>
                                      </p:cBhvr>
                                      <p:tavLst>
                                        <p:tav tm="0">
                                          <p:val>
                                            <p:fltVal val="0"/>
                                          </p:val>
                                        </p:tav>
                                        <p:tav tm="100000">
                                          <p:val>
                                            <p:strVal val="#ppt_w"/>
                                          </p:val>
                                        </p:tav>
                                      </p:tavLst>
                                    </p:anim>
                                    <p:anim calcmode="lin" valueType="num">
                                      <p:cBhvr>
                                        <p:cTn id="50" dur="1000" fill="hold"/>
                                        <p:tgtEl>
                                          <p:spTgt spid="9">
                                            <p:txEl>
                                              <p:pRg st="1" end="1"/>
                                            </p:txEl>
                                          </p:spTgt>
                                        </p:tgtEl>
                                        <p:attrNameLst>
                                          <p:attrName>ppt_h</p:attrName>
                                        </p:attrNameLst>
                                      </p:cBhvr>
                                      <p:tavLst>
                                        <p:tav tm="0">
                                          <p:val>
                                            <p:fltVal val="0"/>
                                          </p:val>
                                        </p:tav>
                                        <p:tav tm="100000">
                                          <p:val>
                                            <p:strVal val="#ppt_h"/>
                                          </p:val>
                                        </p:tav>
                                      </p:tavLst>
                                    </p:anim>
                                    <p:animEffect transition="in" filter="fade">
                                      <p:cBhvr>
                                        <p:cTn id="51" dur="10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6000" b="1" dirty="0" smtClean="0">
                <a:ln w="0"/>
                <a:solidFill>
                  <a:schemeClr val="accent1"/>
                </a:solidFill>
                <a:effectLst>
                  <a:outerShdw blurRad="38100" dist="25400" dir="5400000" algn="ctr" rotWithShape="0">
                    <a:srgbClr val="6E747A">
                      <a:alpha val="43000"/>
                    </a:srgbClr>
                  </a:outerShdw>
                </a:effectLst>
              </a:rPr>
              <a:t>Our Hope Solidified By…</a:t>
            </a:r>
            <a:endParaRPr lang="en-US" sz="6000" b="1" dirty="0">
              <a:ln w="0"/>
              <a:solidFill>
                <a:schemeClr val="accent1"/>
              </a:solidFill>
              <a:effectLst>
                <a:outerShdw blurRad="38100" dist="25400" dir="5400000" algn="ctr" rotWithShape="0">
                  <a:srgbClr val="6E747A">
                    <a:alpha val="43000"/>
                  </a:srgbClr>
                </a:outerShdw>
              </a:effectLs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771780001"/>
              </p:ext>
            </p:extLst>
          </p:nvPr>
        </p:nvGraphicFramePr>
        <p:xfrm>
          <a:off x="1103313" y="2052638"/>
          <a:ext cx="8947150" cy="41957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0584907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Yellow">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268</TotalTime>
  <Words>273</Words>
  <Application>Microsoft Office PowerPoint</Application>
  <PresentationFormat>Widescreen</PresentationFormat>
  <Paragraphs>36</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Century Gothic</vt:lpstr>
      <vt:lpstr>Lucida Handwriting</vt:lpstr>
      <vt:lpstr>Wingdings 3</vt:lpstr>
      <vt:lpstr>Ion</vt:lpstr>
      <vt:lpstr>“This is the day that the Lord has made, let us REJOICE and be glad in it!”         Psalm 118:24</vt:lpstr>
      <vt:lpstr>RECORD</vt:lpstr>
      <vt:lpstr>Address</vt:lpstr>
      <vt:lpstr>RESURRECTION</vt:lpstr>
      <vt:lpstr>1 Corinthians 15:14, 17, 19…</vt:lpstr>
      <vt:lpstr>Luke 24</vt:lpstr>
      <vt:lpstr>Luke 24:1-12</vt:lpstr>
      <vt:lpstr>Luke 24:13-35</vt:lpstr>
      <vt:lpstr>Luke 24:36-43</vt:lpstr>
      <vt:lpstr>Our Hope Solidified By…</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Cory Waddell</dc:creator>
  <cp:lastModifiedBy>George Williams</cp:lastModifiedBy>
  <cp:revision>7</cp:revision>
  <dcterms:created xsi:type="dcterms:W3CDTF">2014-04-20T01:26:20Z</dcterms:created>
  <dcterms:modified xsi:type="dcterms:W3CDTF">2015-03-18T18:20:53Z</dcterms:modified>
</cp:coreProperties>
</file>