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6" r:id="rId4"/>
    <p:sldId id="257" r:id="rId5"/>
    <p:sldId id="258" r:id="rId6"/>
    <p:sldId id="259" r:id="rId7"/>
    <p:sldId id="260" r:id="rId8"/>
    <p:sldId id="261" r:id="rId9"/>
    <p:sldId id="269" r:id="rId10"/>
    <p:sldId id="268" r:id="rId11"/>
    <p:sldId id="262" r:id="rId12"/>
    <p:sldId id="273" r:id="rId13"/>
    <p:sldId id="270" r:id="rId14"/>
    <p:sldId id="265" r:id="rId15"/>
    <p:sldId id="271" r:id="rId16"/>
    <p:sldId id="274"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4D001F-D523-4B1B-8722-2F53A715DDDB}" type="datetimeFigureOut">
              <a:rPr lang="en-US" smtClean="0"/>
              <a:pPr/>
              <a:t>2/4/2016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6E50078-B108-47ED-B0D9-7038E8885C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C:\Documents and Settings\David\My Documents\My Pictures\psalm23_4(2).jpg"/>
          <p:cNvPicPr>
            <a:picLocks noChangeAspect="1" noChangeArrowheads="1"/>
          </p:cNvPicPr>
          <p:nvPr userDrawn="1"/>
        </p:nvPicPr>
        <p:blipFill>
          <a:blip r:embed="rId13" cstate="print"/>
          <a:srcRect r="23894" b="19764"/>
          <a:stretch>
            <a:fillRect/>
          </a:stretch>
        </p:blipFill>
        <p:spPr bwMode="auto">
          <a:xfrm>
            <a:off x="533400" y="228600"/>
            <a:ext cx="6553200" cy="51816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aturday.png"/>
          <p:cNvPicPr>
            <a:picLocks noChangeAspect="1"/>
          </p:cNvPicPr>
          <p:nvPr/>
        </p:nvPicPr>
        <p:blipFill>
          <a:blip r:embed="rId2" cstate="print"/>
          <a:stretch>
            <a:fillRect/>
          </a:stretch>
        </p:blipFill>
        <p:spPr>
          <a:xfrm>
            <a:off x="2304192" y="1566863"/>
            <a:ext cx="4401408" cy="29289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90600" y="1066800"/>
            <a:ext cx="7239000" cy="3611562"/>
          </a:xfrm>
        </p:spPr>
        <p:txBody>
          <a:bodyPr anchor="ctr">
            <a:normAutofit/>
          </a:bodyPr>
          <a:lstStyle/>
          <a:p>
            <a: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"Saturday in the park</a:t>
            </a:r>
            <a:b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I think it was the Fourth of July</a:t>
            </a:r>
            <a:b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People dancing, people laughing</a:t>
            </a:r>
            <a:b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A man selling ice cream,</a:t>
            </a:r>
            <a:b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Singing Italian songs…”</a:t>
            </a:r>
            <a:b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n-US" sz="3200" dirty="0" smtClean="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 From a song sung by Chicago</a:t>
            </a:r>
            <a:endParaRPr lang="en-US" sz="3200" dirty="0">
              <a:solidFill>
                <a:schemeClr val="bg1">
                  <a:lumMod val="9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57600" y="2130425"/>
            <a:ext cx="4800600" cy="1146175"/>
          </a:xfrm>
        </p:spPr>
        <p:txBody>
          <a:bodyPr anchor="ctr"/>
          <a:lstStyle/>
          <a:p>
            <a:pPr lvl="0"/>
            <a:r>
              <a:rPr lang="en-US" sz="3600" dirty="0" smtClean="0">
                <a:solidFill>
                  <a:srgbClr val="FFFF00"/>
                </a:solidFill>
                <a:latin typeface="Tahoma" pitchFamily="34" charset="0"/>
                <a:ea typeface="Tahoma" pitchFamily="34" charset="0"/>
                <a:cs typeface="Tahoma" pitchFamily="34" charset="0"/>
              </a:rPr>
              <a:t>“Somber Saturday”</a:t>
            </a:r>
            <a:endParaRPr lang="en-US" sz="3600"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3400" y="381000"/>
            <a:ext cx="3962400" cy="5791200"/>
          </a:xfrm>
        </p:spPr>
        <p:txBody>
          <a:bodyPr anchor="ctr">
            <a:noAutofit/>
          </a:bodyPr>
          <a:lstStyle/>
          <a:p>
            <a:r>
              <a:rPr lang="en-US" sz="2800" dirty="0" smtClean="0">
                <a:solidFill>
                  <a:schemeClr val="bg1">
                    <a:lumMod val="95000"/>
                  </a:schemeClr>
                </a:solidFill>
                <a:latin typeface="Tahoma" pitchFamily="34" charset="0"/>
                <a:ea typeface="Tahoma" pitchFamily="34" charset="0"/>
                <a:cs typeface="Tahoma" pitchFamily="34" charset="0"/>
              </a:rPr>
              <a:t>“</a:t>
            </a:r>
            <a:r>
              <a:rPr lang="en-US" sz="2800" baseline="30000" dirty="0" smtClean="0">
                <a:solidFill>
                  <a:schemeClr val="bg1">
                    <a:lumMod val="95000"/>
                  </a:schemeClr>
                </a:solidFill>
                <a:latin typeface="Tahoma" pitchFamily="34" charset="0"/>
                <a:ea typeface="Tahoma" pitchFamily="34" charset="0"/>
                <a:cs typeface="Tahoma" pitchFamily="34" charset="0"/>
              </a:rPr>
              <a:t>55</a:t>
            </a:r>
            <a:r>
              <a:rPr lang="en-US" sz="2800" dirty="0" smtClean="0">
                <a:solidFill>
                  <a:schemeClr val="bg1">
                    <a:lumMod val="95000"/>
                  </a:schemeClr>
                </a:solidFill>
                <a:latin typeface="Tahoma" pitchFamily="34" charset="0"/>
                <a:ea typeface="Tahoma" pitchFamily="34" charset="0"/>
                <a:cs typeface="Tahoma" pitchFamily="34" charset="0"/>
              </a:rPr>
              <a:t>And the women who had come with Him from Galilee followed after, and they observed the tomb and how His body was laid. </a:t>
            </a:r>
            <a:r>
              <a:rPr lang="en-US" sz="2800" baseline="30000" dirty="0" smtClean="0">
                <a:solidFill>
                  <a:schemeClr val="bg1">
                    <a:lumMod val="95000"/>
                  </a:schemeClr>
                </a:solidFill>
                <a:latin typeface="Tahoma" pitchFamily="34" charset="0"/>
                <a:ea typeface="Tahoma" pitchFamily="34" charset="0"/>
                <a:cs typeface="Tahoma" pitchFamily="34" charset="0"/>
              </a:rPr>
              <a:t>56</a:t>
            </a:r>
            <a:r>
              <a:rPr lang="en-US" sz="2800" dirty="0" smtClean="0">
                <a:solidFill>
                  <a:schemeClr val="bg1">
                    <a:lumMod val="95000"/>
                  </a:schemeClr>
                </a:solidFill>
                <a:latin typeface="Tahoma" pitchFamily="34" charset="0"/>
                <a:ea typeface="Tahoma" pitchFamily="34" charset="0"/>
                <a:cs typeface="Tahoma" pitchFamily="34" charset="0"/>
              </a:rPr>
              <a:t>Then they returned and prepared spices and fragrant oils. And they rested on the Sabbath according to the commandment.”</a:t>
            </a:r>
            <a:br>
              <a:rPr lang="en-US" sz="2800" dirty="0" smtClean="0">
                <a:solidFill>
                  <a:schemeClr val="bg1">
                    <a:lumMod val="95000"/>
                  </a:schemeClr>
                </a:solidFill>
                <a:latin typeface="Tahoma" pitchFamily="34" charset="0"/>
                <a:ea typeface="Tahoma" pitchFamily="34" charset="0"/>
                <a:cs typeface="Tahoma" pitchFamily="34" charset="0"/>
              </a:rPr>
            </a:br>
            <a:r>
              <a:rPr lang="en-US" sz="2800" dirty="0" smtClean="0">
                <a:solidFill>
                  <a:srgbClr val="FFFF00"/>
                </a:solidFill>
                <a:latin typeface="Tahoma" pitchFamily="34" charset="0"/>
                <a:ea typeface="Tahoma" pitchFamily="34" charset="0"/>
                <a:cs typeface="Tahoma" pitchFamily="34" charset="0"/>
              </a:rPr>
              <a:t>– Luke 23:55-56</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1219200"/>
            <a:ext cx="4114800" cy="4953000"/>
          </a:xfrm>
        </p:spPr>
        <p:txBody>
          <a:bodyPr anchor="ctr">
            <a:noAutofit/>
          </a:bodyPr>
          <a:lstStyle/>
          <a:p>
            <a:r>
              <a:rPr lang="en-US" sz="2800" dirty="0" smtClean="0">
                <a:solidFill>
                  <a:schemeClr val="bg1">
                    <a:lumMod val="95000"/>
                  </a:schemeClr>
                </a:solidFill>
                <a:latin typeface="Tahoma" pitchFamily="34" charset="0"/>
                <a:cs typeface="Tahoma" pitchFamily="34" charset="0"/>
              </a:rPr>
              <a:t>“</a:t>
            </a:r>
            <a:r>
              <a:rPr lang="en-US" sz="2800" baseline="30000" dirty="0" smtClean="0">
                <a:solidFill>
                  <a:schemeClr val="bg1">
                    <a:lumMod val="95000"/>
                  </a:schemeClr>
                </a:solidFill>
                <a:latin typeface="Tahoma" pitchFamily="34" charset="0"/>
                <a:cs typeface="Tahoma" pitchFamily="34" charset="0"/>
              </a:rPr>
              <a:t>62</a:t>
            </a:r>
            <a:r>
              <a:rPr lang="en-US" sz="2800" dirty="0" smtClean="0">
                <a:solidFill>
                  <a:schemeClr val="bg1">
                    <a:lumMod val="95000"/>
                  </a:schemeClr>
                </a:solidFill>
                <a:latin typeface="Tahoma" pitchFamily="34" charset="0"/>
                <a:cs typeface="Tahoma" pitchFamily="34" charset="0"/>
              </a:rPr>
              <a:t>On the next day, which followed the Day of Preparation, the chief priests and Pharisees gathered together to Pilate, </a:t>
            </a:r>
            <a:r>
              <a:rPr lang="en-US" sz="2800" baseline="30000" dirty="0" smtClean="0">
                <a:solidFill>
                  <a:schemeClr val="bg1">
                    <a:lumMod val="95000"/>
                  </a:schemeClr>
                </a:solidFill>
                <a:latin typeface="Tahoma" pitchFamily="34" charset="0"/>
                <a:cs typeface="Tahoma" pitchFamily="34" charset="0"/>
              </a:rPr>
              <a:t>63</a:t>
            </a:r>
            <a:r>
              <a:rPr lang="en-US" sz="2800" dirty="0" smtClean="0">
                <a:solidFill>
                  <a:schemeClr val="bg1">
                    <a:lumMod val="95000"/>
                  </a:schemeClr>
                </a:solidFill>
                <a:latin typeface="Tahoma" pitchFamily="34" charset="0"/>
                <a:cs typeface="Tahoma" pitchFamily="34" charset="0"/>
              </a:rPr>
              <a:t>saying, ‘Sir, we remember, while He was still alive, how that deceiver said, “After three days I will rise.”’”</a:t>
            </a:r>
            <a:endParaRPr lang="en-US" sz="2800" dirty="0">
              <a:solidFill>
                <a:schemeClr val="bg1">
                  <a:lumMod val="95000"/>
                </a:schemeClr>
              </a:solidFill>
              <a:latin typeface="Tahoma" pitchFamily="34" charset="0"/>
              <a:cs typeface="Tahoma" pitchFamily="34" charset="0"/>
            </a:endParaRPr>
          </a:p>
        </p:txBody>
      </p:sp>
      <p:sp>
        <p:nvSpPr>
          <p:cNvPr id="3" name="Title 1"/>
          <p:cNvSpPr txBox="1">
            <a:spLocks/>
          </p:cNvSpPr>
          <p:nvPr/>
        </p:nvSpPr>
        <p:spPr>
          <a:xfrm>
            <a:off x="4191000" y="381000"/>
            <a:ext cx="4114800" cy="76200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FF00"/>
                </a:solidFill>
                <a:effectLst/>
                <a:uLnTx/>
                <a:uFillTx/>
                <a:latin typeface="Tahoma" pitchFamily="34" charset="0"/>
                <a:ea typeface="+mj-ea"/>
                <a:cs typeface="Tahoma" pitchFamily="34" charset="0"/>
              </a:rPr>
              <a:t>Matthew 27:62-66</a:t>
            </a:r>
            <a:endParaRPr kumimoji="0" lang="en-US" sz="2800" b="0" i="0" u="none" strike="noStrike" kern="1200" cap="none" spc="0" normalizeH="0" baseline="0" noProof="0" dirty="0">
              <a:ln>
                <a:noFill/>
              </a:ln>
              <a:solidFill>
                <a:srgbClr val="FFFF0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19600" y="1219200"/>
            <a:ext cx="3810000" cy="5029200"/>
          </a:xfrm>
        </p:spPr>
        <p:txBody>
          <a:bodyPr anchor="ctr">
            <a:noAutofit/>
          </a:bodyPr>
          <a:lstStyle/>
          <a:p>
            <a:r>
              <a:rPr lang="en-US" sz="2800" dirty="0" smtClean="0">
                <a:solidFill>
                  <a:schemeClr val="bg1">
                    <a:lumMod val="95000"/>
                  </a:schemeClr>
                </a:solidFill>
                <a:latin typeface="Tahoma" pitchFamily="34" charset="0"/>
                <a:cs typeface="Tahoma" pitchFamily="34" charset="0"/>
              </a:rPr>
              <a:t>“</a:t>
            </a:r>
            <a:r>
              <a:rPr lang="en-US" sz="2800" baseline="30000" dirty="0" smtClean="0">
                <a:solidFill>
                  <a:schemeClr val="bg1">
                    <a:lumMod val="95000"/>
                  </a:schemeClr>
                </a:solidFill>
                <a:latin typeface="Tahoma" pitchFamily="34" charset="0"/>
                <a:cs typeface="Tahoma" pitchFamily="34" charset="0"/>
              </a:rPr>
              <a:t>64</a:t>
            </a:r>
            <a:r>
              <a:rPr lang="en-US" sz="2800" dirty="0" smtClean="0">
                <a:solidFill>
                  <a:schemeClr val="bg1">
                    <a:lumMod val="95000"/>
                  </a:schemeClr>
                </a:solidFill>
                <a:latin typeface="Tahoma" pitchFamily="34" charset="0"/>
                <a:cs typeface="Tahoma" pitchFamily="34" charset="0"/>
              </a:rPr>
              <a:t>‘Therefore command that the tomb be made secure until the third day, lest His disciples come by night and steal Him away, and say to the people, “He has risen from the dead.” So the last deception will be worse than the first.’”</a:t>
            </a:r>
            <a:endParaRPr lang="en-US" sz="2800" dirty="0">
              <a:solidFill>
                <a:schemeClr val="bg1">
                  <a:lumMod val="95000"/>
                </a:schemeClr>
              </a:solidFill>
              <a:latin typeface="Tahoma" pitchFamily="34" charset="0"/>
              <a:cs typeface="Tahoma" pitchFamily="34" charset="0"/>
            </a:endParaRPr>
          </a:p>
        </p:txBody>
      </p:sp>
      <p:sp>
        <p:nvSpPr>
          <p:cNvPr id="3" name="Title 1"/>
          <p:cNvSpPr txBox="1">
            <a:spLocks/>
          </p:cNvSpPr>
          <p:nvPr/>
        </p:nvSpPr>
        <p:spPr>
          <a:xfrm>
            <a:off x="4419600" y="381000"/>
            <a:ext cx="38100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FF00"/>
                </a:solidFill>
                <a:effectLst/>
                <a:uLnTx/>
                <a:uFillTx/>
                <a:latin typeface="Tahoma" pitchFamily="34" charset="0"/>
                <a:ea typeface="+mj-ea"/>
                <a:cs typeface="Tahoma" pitchFamily="34" charset="0"/>
              </a:rPr>
              <a:t>Matthew 27:62-66</a:t>
            </a:r>
            <a:endParaRPr kumimoji="0" lang="en-US" sz="2800" b="0" i="0" u="none" strike="noStrike" kern="1200" cap="none" spc="0" normalizeH="0" baseline="0" noProof="0" dirty="0">
              <a:ln>
                <a:noFill/>
              </a:ln>
              <a:solidFill>
                <a:srgbClr val="FFFF0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1447800"/>
            <a:ext cx="3733800" cy="4343400"/>
          </a:xfrm>
        </p:spPr>
        <p:txBody>
          <a:bodyPr anchor="ctr">
            <a:noAutofit/>
          </a:bodyPr>
          <a:lstStyle/>
          <a:p>
            <a:r>
              <a:rPr lang="en-US" sz="2800" dirty="0" smtClean="0">
                <a:solidFill>
                  <a:schemeClr val="bg1">
                    <a:lumMod val="95000"/>
                  </a:schemeClr>
                </a:solidFill>
                <a:latin typeface="Tahoma" pitchFamily="34" charset="0"/>
                <a:cs typeface="Tahoma" pitchFamily="34" charset="0"/>
              </a:rPr>
              <a:t>“</a:t>
            </a:r>
            <a:r>
              <a:rPr lang="en-US" sz="2800" baseline="30000" dirty="0" smtClean="0">
                <a:solidFill>
                  <a:schemeClr val="bg1">
                    <a:lumMod val="95000"/>
                  </a:schemeClr>
                </a:solidFill>
                <a:latin typeface="Tahoma" pitchFamily="34" charset="0"/>
                <a:cs typeface="Tahoma" pitchFamily="34" charset="0"/>
              </a:rPr>
              <a:t>65</a:t>
            </a:r>
            <a:r>
              <a:rPr lang="en-US" sz="2800" dirty="0" smtClean="0">
                <a:solidFill>
                  <a:schemeClr val="bg1">
                    <a:lumMod val="95000"/>
                  </a:schemeClr>
                </a:solidFill>
                <a:latin typeface="Tahoma" pitchFamily="34" charset="0"/>
                <a:cs typeface="Tahoma" pitchFamily="34" charset="0"/>
              </a:rPr>
              <a:t>Pilate said to them, ‘You have a guard; go your way, make it as secure as you know how.’ </a:t>
            </a:r>
            <a:r>
              <a:rPr lang="en-US" sz="2800" baseline="30000" dirty="0" smtClean="0">
                <a:solidFill>
                  <a:schemeClr val="bg1">
                    <a:lumMod val="95000"/>
                  </a:schemeClr>
                </a:solidFill>
                <a:latin typeface="Tahoma" pitchFamily="34" charset="0"/>
                <a:cs typeface="Tahoma" pitchFamily="34" charset="0"/>
              </a:rPr>
              <a:t>66</a:t>
            </a:r>
            <a:r>
              <a:rPr lang="en-US" sz="2800" dirty="0" smtClean="0">
                <a:solidFill>
                  <a:schemeClr val="bg1">
                    <a:lumMod val="95000"/>
                  </a:schemeClr>
                </a:solidFill>
                <a:latin typeface="Tahoma" pitchFamily="34" charset="0"/>
                <a:cs typeface="Tahoma" pitchFamily="34" charset="0"/>
              </a:rPr>
              <a:t>So they went and made the tomb secure, sealing the stone and setting the guard.”</a:t>
            </a:r>
            <a:endParaRPr lang="en-US" sz="2800" dirty="0">
              <a:solidFill>
                <a:schemeClr val="bg1">
                  <a:lumMod val="95000"/>
                </a:schemeClr>
              </a:solidFill>
              <a:latin typeface="Tahoma" pitchFamily="34" charset="0"/>
              <a:cs typeface="Tahoma" pitchFamily="34" charset="0"/>
            </a:endParaRPr>
          </a:p>
        </p:txBody>
      </p:sp>
      <p:sp>
        <p:nvSpPr>
          <p:cNvPr id="3" name="Title 1"/>
          <p:cNvSpPr txBox="1">
            <a:spLocks/>
          </p:cNvSpPr>
          <p:nvPr/>
        </p:nvSpPr>
        <p:spPr>
          <a:xfrm>
            <a:off x="4572000" y="457200"/>
            <a:ext cx="37338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FF00"/>
                </a:solidFill>
                <a:effectLst/>
                <a:uLnTx/>
                <a:uFillTx/>
                <a:latin typeface="Tahoma" pitchFamily="34" charset="0"/>
                <a:ea typeface="+mj-ea"/>
                <a:cs typeface="Tahoma" pitchFamily="34" charset="0"/>
              </a:rPr>
              <a:t>Matthew 27:62-66</a:t>
            </a:r>
            <a:endParaRPr kumimoji="0" lang="en-US" sz="2800" b="0" i="0" u="none" strike="noStrike" kern="1200" cap="none" spc="0" normalizeH="0" baseline="0" noProof="0" dirty="0">
              <a:ln>
                <a:noFill/>
              </a:ln>
              <a:solidFill>
                <a:srgbClr val="FFFF00"/>
              </a:solidFill>
              <a:effectLst/>
              <a:uLnTx/>
              <a:uFillTx/>
              <a:latin typeface="Tahoma" pitchFamily="34" charset="0"/>
              <a:ea typeface="+mj-ea"/>
              <a:cs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457200"/>
            <a:ext cx="4038600" cy="5791200"/>
          </a:xfrm>
        </p:spPr>
        <p:txBody>
          <a:bodyPr anchor="ctr">
            <a:noAutofit/>
          </a:bodyPr>
          <a:lstStyle/>
          <a:p>
            <a:r>
              <a:rPr lang="en-US" sz="2800" dirty="0" smtClean="0">
                <a:solidFill>
                  <a:schemeClr val="bg1">
                    <a:lumMod val="95000"/>
                  </a:schemeClr>
                </a:solidFill>
                <a:latin typeface="Tahoma" pitchFamily="34" charset="0"/>
                <a:cs typeface="Tahoma" pitchFamily="34" charset="0"/>
              </a:rPr>
              <a:t>“</a:t>
            </a:r>
            <a:r>
              <a:rPr lang="en-US" sz="2800" baseline="30000" dirty="0" smtClean="0">
                <a:solidFill>
                  <a:schemeClr val="bg1">
                    <a:lumMod val="95000"/>
                  </a:schemeClr>
                </a:solidFill>
                <a:latin typeface="Tahoma" pitchFamily="34" charset="0"/>
                <a:cs typeface="Tahoma" pitchFamily="34" charset="0"/>
              </a:rPr>
              <a:t>38</a:t>
            </a:r>
            <a:r>
              <a:rPr lang="en-US" sz="2800" dirty="0" smtClean="0">
                <a:solidFill>
                  <a:schemeClr val="bg1">
                    <a:lumMod val="95000"/>
                  </a:schemeClr>
                </a:solidFill>
                <a:latin typeface="Tahoma" pitchFamily="34" charset="0"/>
                <a:cs typeface="Tahoma" pitchFamily="34" charset="0"/>
              </a:rPr>
              <a:t>Then some of the scribes and Pharisees answered, saying, ‘Teacher, we want to see a sign from You.’ </a:t>
            </a:r>
            <a:r>
              <a:rPr lang="en-US" sz="2800" baseline="30000" dirty="0" smtClean="0">
                <a:solidFill>
                  <a:schemeClr val="bg1">
                    <a:lumMod val="95000"/>
                  </a:schemeClr>
                </a:solidFill>
                <a:latin typeface="Tahoma" pitchFamily="34" charset="0"/>
                <a:cs typeface="Tahoma" pitchFamily="34" charset="0"/>
              </a:rPr>
              <a:t>39</a:t>
            </a:r>
            <a:r>
              <a:rPr lang="en-US" sz="2800" dirty="0" smtClean="0">
                <a:solidFill>
                  <a:schemeClr val="bg1">
                    <a:lumMod val="95000"/>
                  </a:schemeClr>
                </a:solidFill>
                <a:latin typeface="Tahoma" pitchFamily="34" charset="0"/>
                <a:cs typeface="Tahoma" pitchFamily="34" charset="0"/>
              </a:rPr>
              <a:t>But He answered and said to them, ‘An evil and adulterous generation seeks after a sign, and no sign will be given to it except the sign of the prophet Jonah.”</a:t>
            </a:r>
            <a:endParaRPr lang="en-US" sz="2800" dirty="0">
              <a:solidFill>
                <a:schemeClr val="bg1">
                  <a:lumMod val="95000"/>
                </a:schemeClr>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533400"/>
            <a:ext cx="4038600" cy="5562600"/>
          </a:xfrm>
        </p:spPr>
        <p:txBody>
          <a:bodyPr anchor="ctr">
            <a:noAutofit/>
          </a:bodyPr>
          <a:lstStyle/>
          <a:p>
            <a:r>
              <a:rPr lang="en-US" sz="2800" dirty="0" smtClean="0">
                <a:solidFill>
                  <a:schemeClr val="bg1">
                    <a:lumMod val="95000"/>
                  </a:schemeClr>
                </a:solidFill>
                <a:latin typeface="Tahoma" pitchFamily="34" charset="0"/>
                <a:cs typeface="Tahoma" pitchFamily="34" charset="0"/>
              </a:rPr>
              <a:t>“</a:t>
            </a:r>
            <a:r>
              <a:rPr lang="en-US" sz="2800" baseline="30000" dirty="0" smtClean="0">
                <a:solidFill>
                  <a:schemeClr val="bg1">
                    <a:lumMod val="95000"/>
                  </a:schemeClr>
                </a:solidFill>
                <a:latin typeface="Tahoma" pitchFamily="34" charset="0"/>
                <a:cs typeface="Tahoma" pitchFamily="34" charset="0"/>
              </a:rPr>
              <a:t>40</a:t>
            </a:r>
            <a:r>
              <a:rPr lang="en-US" sz="2800" dirty="0" smtClean="0">
                <a:solidFill>
                  <a:schemeClr val="bg1">
                    <a:lumMod val="95000"/>
                  </a:schemeClr>
                </a:solidFill>
                <a:latin typeface="Tahoma" pitchFamily="34" charset="0"/>
                <a:cs typeface="Tahoma" pitchFamily="34" charset="0"/>
              </a:rPr>
              <a:t>For as Jonah was three days and three nights in the belly of the great fish, so will the Son of Man be three days and three nights in the heart of the earth.’” </a:t>
            </a:r>
            <a:r>
              <a:rPr lang="en-US" sz="2800" dirty="0" smtClean="0">
                <a:solidFill>
                  <a:srgbClr val="FFFF00"/>
                </a:solidFill>
                <a:latin typeface="Tahoma" pitchFamily="34" charset="0"/>
                <a:cs typeface="Tahoma" pitchFamily="34" charset="0"/>
              </a:rPr>
              <a:t>– Matthew 12:38-40</a:t>
            </a:r>
            <a:endParaRPr lang="en-US" sz="2800" dirty="0">
              <a:solidFill>
                <a:srgbClr val="FFFF00"/>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2286000"/>
            <a:ext cx="4114800" cy="2133600"/>
          </a:xfrm>
        </p:spPr>
        <p:txBody>
          <a:bodyPr anchor="ctr">
            <a:noAutofit/>
          </a:bodyPr>
          <a:lstStyle/>
          <a:p>
            <a:r>
              <a:rPr lang="en-US" sz="4000" dirty="0" smtClean="0">
                <a:solidFill>
                  <a:srgbClr val="FFFF00"/>
                </a:solidFill>
                <a:latin typeface="Tahoma" pitchFamily="34" charset="0"/>
                <a:ea typeface="Tahoma" pitchFamily="34" charset="0"/>
                <a:cs typeface="Tahoma" pitchFamily="34" charset="0"/>
              </a:rPr>
              <a:t>I.  Remember, You Are</a:t>
            </a:r>
            <a:br>
              <a:rPr lang="en-US" sz="4000" dirty="0" smtClean="0">
                <a:solidFill>
                  <a:srgbClr val="FFFF00"/>
                </a:solidFill>
                <a:latin typeface="Tahoma" pitchFamily="34" charset="0"/>
                <a:ea typeface="Tahoma" pitchFamily="34" charset="0"/>
                <a:cs typeface="Tahoma" pitchFamily="34" charset="0"/>
              </a:rPr>
            </a:br>
            <a:r>
              <a:rPr lang="en-US" sz="4000" dirty="0" smtClean="0">
                <a:solidFill>
                  <a:srgbClr val="FFFF00"/>
                </a:solidFill>
                <a:latin typeface="Tahoma" pitchFamily="34" charset="0"/>
                <a:ea typeface="Tahoma" pitchFamily="34" charset="0"/>
                <a:cs typeface="Tahoma" pitchFamily="34" charset="0"/>
              </a:rPr>
              <a:t>Not Alone</a:t>
            </a:r>
            <a:endParaRPr lang="en-US" sz="4000" dirty="0">
              <a:solidFill>
                <a:srgbClr val="FFFF00"/>
              </a:solidFill>
              <a:latin typeface="Tahoma" pitchFamily="34" charset="0"/>
              <a:ea typeface="Tahoma" pitchFamily="34" charset="0"/>
              <a:cs typeface="Tahoma" pitchFamily="34" charset="0"/>
            </a:endParaRPr>
          </a:p>
        </p:txBody>
      </p:sp>
      <p:sp>
        <p:nvSpPr>
          <p:cNvPr id="3" name="Title 1"/>
          <p:cNvSpPr txBox="1">
            <a:spLocks/>
          </p:cNvSpPr>
          <p:nvPr/>
        </p:nvSpPr>
        <p:spPr>
          <a:xfrm>
            <a:off x="4267200" y="762000"/>
            <a:ext cx="4114800" cy="121920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lumMod val="95000"/>
                  </a:schemeClr>
                </a:solidFill>
                <a:effectLst/>
                <a:uLnTx/>
                <a:uFillTx/>
                <a:latin typeface="Tahoma" pitchFamily="34" charset="0"/>
                <a:ea typeface="Tahoma" pitchFamily="34" charset="0"/>
                <a:cs typeface="Tahoma" pitchFamily="34" charset="0"/>
              </a:rPr>
              <a:t>To Get</a:t>
            </a:r>
            <a:r>
              <a:rPr kumimoji="0" lang="en-US" sz="3200" b="0" i="0" u="none" strike="noStrike" kern="1200" cap="none" spc="0" normalizeH="0" noProof="0" dirty="0" smtClean="0">
                <a:ln>
                  <a:noFill/>
                </a:ln>
                <a:solidFill>
                  <a:schemeClr val="bg1">
                    <a:lumMod val="95000"/>
                  </a:schemeClr>
                </a:solidFill>
                <a:effectLst/>
                <a:uLnTx/>
                <a:uFillTx/>
                <a:latin typeface="Tahoma" pitchFamily="34" charset="0"/>
                <a:ea typeface="Tahoma" pitchFamily="34" charset="0"/>
                <a:cs typeface="Tahoma" pitchFamily="34" charset="0"/>
              </a:rPr>
              <a:t> Through “Somber Saturday”…</a:t>
            </a:r>
            <a:endParaRPr kumimoji="0" lang="en-US" sz="3200" b="0" i="0" u="none" strike="noStrike" kern="1200" cap="none" spc="0" normalizeH="0" baseline="0" noProof="0" dirty="0">
              <a:ln>
                <a:noFill/>
              </a:ln>
              <a:solidFill>
                <a:schemeClr val="bg1">
                  <a:lumMod val="95000"/>
                </a:schemeClr>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3400" y="685800"/>
            <a:ext cx="3962400" cy="4952999"/>
          </a:xfrm>
        </p:spPr>
        <p:txBody>
          <a:bodyPr anchor="ctr">
            <a:noAutofit/>
          </a:bodyPr>
          <a:lstStyle/>
          <a:p>
            <a:r>
              <a:rPr lang="en-US" sz="3000" dirty="0" smtClean="0">
                <a:solidFill>
                  <a:schemeClr val="bg1">
                    <a:lumMod val="95000"/>
                  </a:schemeClr>
                </a:solidFill>
                <a:latin typeface="Tahoma" pitchFamily="34" charset="0"/>
                <a:ea typeface="Tahoma" pitchFamily="34" charset="0"/>
                <a:cs typeface="Tahoma" pitchFamily="34" charset="0"/>
              </a:rPr>
              <a:t>“Yea</a:t>
            </a:r>
            <a:r>
              <a:rPr lang="en-US" sz="3000" dirty="0">
                <a:solidFill>
                  <a:schemeClr val="bg1">
                    <a:lumMod val="95000"/>
                  </a:schemeClr>
                </a:solidFill>
                <a:latin typeface="Tahoma" pitchFamily="34" charset="0"/>
                <a:ea typeface="Tahoma" pitchFamily="34" charset="0"/>
                <a:cs typeface="Tahoma" pitchFamily="34" charset="0"/>
              </a:rPr>
              <a:t>, though I walk through the valley of the shadow of death, I will fear no evil; For You are with me; Your rod and Your staff, they comfort me</a:t>
            </a:r>
            <a:r>
              <a:rPr lang="en-US" sz="3000" dirty="0" smtClean="0">
                <a:solidFill>
                  <a:schemeClr val="bg1">
                    <a:lumMod val="95000"/>
                  </a:schemeClr>
                </a:solidFill>
                <a:latin typeface="Tahoma" pitchFamily="34" charset="0"/>
                <a:ea typeface="Tahoma" pitchFamily="34" charset="0"/>
                <a:cs typeface="Tahoma" pitchFamily="34" charset="0"/>
              </a:rPr>
              <a:t>.”</a:t>
            </a:r>
            <a:br>
              <a:rPr lang="en-US" sz="3000" dirty="0" smtClean="0">
                <a:solidFill>
                  <a:schemeClr val="bg1">
                    <a:lumMod val="95000"/>
                  </a:schemeClr>
                </a:solidFill>
                <a:latin typeface="Tahoma" pitchFamily="34" charset="0"/>
                <a:ea typeface="Tahoma" pitchFamily="34" charset="0"/>
                <a:cs typeface="Tahoma" pitchFamily="34" charset="0"/>
              </a:rPr>
            </a:br>
            <a:r>
              <a:rPr lang="en-US" sz="3000" dirty="0" smtClean="0">
                <a:solidFill>
                  <a:srgbClr val="FFFF00"/>
                </a:solidFill>
                <a:latin typeface="Tahoma" pitchFamily="34" charset="0"/>
                <a:ea typeface="Tahoma" pitchFamily="34" charset="0"/>
                <a:cs typeface="Tahoma" pitchFamily="34" charset="0"/>
              </a:rPr>
              <a:t>-- </a:t>
            </a:r>
            <a:r>
              <a:rPr lang="en-US" sz="3000" dirty="0">
                <a:solidFill>
                  <a:srgbClr val="FFFF00"/>
                </a:solidFill>
                <a:latin typeface="Tahoma" pitchFamily="34" charset="0"/>
                <a:ea typeface="Tahoma" pitchFamily="34" charset="0"/>
                <a:cs typeface="Tahoma" pitchFamily="34" charset="0"/>
              </a:rPr>
              <a:t>Psalm </a:t>
            </a:r>
            <a:r>
              <a:rPr lang="en-US" sz="3000" dirty="0" smtClean="0">
                <a:solidFill>
                  <a:srgbClr val="FFFF00"/>
                </a:solidFill>
                <a:latin typeface="Tahoma" pitchFamily="34" charset="0"/>
                <a:ea typeface="Tahoma" pitchFamily="34" charset="0"/>
                <a:cs typeface="Tahoma" pitchFamily="34" charset="0"/>
              </a:rPr>
              <a:t>23:4</a:t>
            </a:r>
            <a:endParaRPr lang="en-US" sz="3000" dirty="0">
              <a:solidFill>
                <a:srgbClr val="FFFF0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3400" y="685800"/>
            <a:ext cx="3962400" cy="4952999"/>
          </a:xfrm>
        </p:spPr>
        <p:txBody>
          <a:bodyPr anchor="ctr">
            <a:noAutofit/>
          </a:bodyPr>
          <a:lstStyle/>
          <a:p>
            <a:r>
              <a:rPr lang="en-US" sz="3000" dirty="0" smtClean="0">
                <a:solidFill>
                  <a:schemeClr val="bg1">
                    <a:lumMod val="95000"/>
                  </a:schemeClr>
                </a:solidFill>
                <a:latin typeface="Tahoma" pitchFamily="34" charset="0"/>
                <a:ea typeface="Tahoma" pitchFamily="34" charset="0"/>
                <a:cs typeface="Tahoma" pitchFamily="34" charset="0"/>
              </a:rPr>
              <a:t>“</a:t>
            </a:r>
            <a:r>
              <a:rPr lang="en-US" sz="3000" baseline="30000" dirty="0" smtClean="0">
                <a:solidFill>
                  <a:schemeClr val="bg1">
                    <a:lumMod val="95000"/>
                  </a:schemeClr>
                </a:solidFill>
                <a:latin typeface="Tahoma" pitchFamily="34" charset="0"/>
                <a:ea typeface="Tahoma" pitchFamily="34" charset="0"/>
                <a:cs typeface="Tahoma" pitchFamily="34" charset="0"/>
              </a:rPr>
              <a:t>5</a:t>
            </a:r>
            <a:r>
              <a:rPr lang="en-US" sz="3000" dirty="0" smtClean="0">
                <a:solidFill>
                  <a:schemeClr val="bg1">
                    <a:lumMod val="95000"/>
                  </a:schemeClr>
                </a:solidFill>
                <a:latin typeface="Tahoma" pitchFamily="34" charset="0"/>
                <a:ea typeface="Tahoma" pitchFamily="34" charset="0"/>
                <a:cs typeface="Tahoma" pitchFamily="34" charset="0"/>
              </a:rPr>
              <a:t>For He Himself has said, ‘I will never leave you nor forsake you.’ </a:t>
            </a:r>
            <a:r>
              <a:rPr lang="en-US" sz="3000" baseline="30000" dirty="0" smtClean="0">
                <a:solidFill>
                  <a:schemeClr val="bg1">
                    <a:lumMod val="95000"/>
                  </a:schemeClr>
                </a:solidFill>
                <a:latin typeface="Tahoma" pitchFamily="34" charset="0"/>
                <a:ea typeface="Tahoma" pitchFamily="34" charset="0"/>
                <a:cs typeface="Tahoma" pitchFamily="34" charset="0"/>
              </a:rPr>
              <a:t>6</a:t>
            </a:r>
            <a:r>
              <a:rPr lang="en-US" sz="3000" dirty="0" smtClean="0">
                <a:solidFill>
                  <a:schemeClr val="bg1">
                    <a:lumMod val="95000"/>
                  </a:schemeClr>
                </a:solidFill>
                <a:latin typeface="Tahoma" pitchFamily="34" charset="0"/>
                <a:ea typeface="Tahoma" pitchFamily="34" charset="0"/>
                <a:cs typeface="Tahoma" pitchFamily="34" charset="0"/>
              </a:rPr>
              <a:t>So we may boldly say: ‘The LORD is my helper; I will not fear. What can man do to me?’”</a:t>
            </a:r>
            <a:br>
              <a:rPr lang="en-US" sz="3000" dirty="0" smtClean="0">
                <a:solidFill>
                  <a:schemeClr val="bg1">
                    <a:lumMod val="95000"/>
                  </a:schemeClr>
                </a:solidFill>
                <a:latin typeface="Tahoma" pitchFamily="34" charset="0"/>
                <a:ea typeface="Tahoma" pitchFamily="34" charset="0"/>
                <a:cs typeface="Tahoma" pitchFamily="34" charset="0"/>
              </a:rPr>
            </a:br>
            <a:r>
              <a:rPr lang="en-US" sz="3000" dirty="0" smtClean="0">
                <a:solidFill>
                  <a:srgbClr val="FFFF00"/>
                </a:solidFill>
                <a:latin typeface="Tahoma" pitchFamily="34" charset="0"/>
                <a:ea typeface="Tahoma" pitchFamily="34" charset="0"/>
                <a:cs typeface="Tahoma" pitchFamily="34" charset="0"/>
              </a:rPr>
              <a:t>– Hebrews 13:5b-6</a:t>
            </a:r>
            <a:endParaRPr lang="en-US" sz="3000" dirty="0">
              <a:solidFill>
                <a:srgbClr val="FFFF0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2286000"/>
            <a:ext cx="4114800" cy="2133600"/>
          </a:xfrm>
        </p:spPr>
        <p:txBody>
          <a:bodyPr anchor="ctr">
            <a:noAutofit/>
          </a:bodyPr>
          <a:lstStyle/>
          <a:p>
            <a:r>
              <a:rPr lang="en-US" sz="4000" dirty="0" smtClean="0">
                <a:solidFill>
                  <a:srgbClr val="FFFF00"/>
                </a:solidFill>
                <a:latin typeface="Tahoma" pitchFamily="34" charset="0"/>
                <a:ea typeface="Tahoma" pitchFamily="34" charset="0"/>
                <a:cs typeface="Tahoma" pitchFamily="34" charset="0"/>
              </a:rPr>
              <a:t>II.  Remember, God Is Still At Work</a:t>
            </a:r>
            <a:endParaRPr lang="en-US" sz="4000" dirty="0">
              <a:solidFill>
                <a:srgbClr val="FFFF00"/>
              </a:solidFill>
              <a:latin typeface="Tahoma" pitchFamily="34" charset="0"/>
              <a:ea typeface="Tahoma" pitchFamily="34" charset="0"/>
              <a:cs typeface="Tahoma" pitchFamily="34" charset="0"/>
            </a:endParaRPr>
          </a:p>
        </p:txBody>
      </p:sp>
      <p:sp>
        <p:nvSpPr>
          <p:cNvPr id="3" name="Title 1"/>
          <p:cNvSpPr txBox="1">
            <a:spLocks/>
          </p:cNvSpPr>
          <p:nvPr/>
        </p:nvSpPr>
        <p:spPr>
          <a:xfrm>
            <a:off x="4267200" y="762000"/>
            <a:ext cx="4114800" cy="121920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lumMod val="95000"/>
                  </a:schemeClr>
                </a:solidFill>
                <a:effectLst/>
                <a:uLnTx/>
                <a:uFillTx/>
                <a:latin typeface="Tahoma" pitchFamily="34" charset="0"/>
                <a:ea typeface="Tahoma" pitchFamily="34" charset="0"/>
                <a:cs typeface="Tahoma" pitchFamily="34" charset="0"/>
              </a:rPr>
              <a:t>To Get</a:t>
            </a:r>
            <a:r>
              <a:rPr kumimoji="0" lang="en-US" sz="3200" b="0" i="0" u="none" strike="noStrike" kern="1200" cap="none" spc="0" normalizeH="0" noProof="0" dirty="0" smtClean="0">
                <a:ln>
                  <a:noFill/>
                </a:ln>
                <a:solidFill>
                  <a:schemeClr val="bg1">
                    <a:lumMod val="95000"/>
                  </a:schemeClr>
                </a:solidFill>
                <a:effectLst/>
                <a:uLnTx/>
                <a:uFillTx/>
                <a:latin typeface="Tahoma" pitchFamily="34" charset="0"/>
                <a:ea typeface="Tahoma" pitchFamily="34" charset="0"/>
                <a:cs typeface="Tahoma" pitchFamily="34" charset="0"/>
              </a:rPr>
              <a:t> Through “Somber Saturday”…</a:t>
            </a:r>
            <a:endParaRPr kumimoji="0" lang="en-US" sz="3200" b="0" i="0" u="none" strike="noStrike" kern="1200" cap="none" spc="0" normalizeH="0" baseline="0" noProof="0" dirty="0">
              <a:ln>
                <a:noFill/>
              </a:ln>
              <a:solidFill>
                <a:schemeClr val="bg1">
                  <a:lumMod val="95000"/>
                </a:schemeClr>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990600"/>
            <a:ext cx="4191000" cy="4267200"/>
          </a:xfrm>
        </p:spPr>
        <p:txBody>
          <a:bodyPr anchor="ctr">
            <a:noAutofit/>
          </a:bodyPr>
          <a:lstStyle/>
          <a:p>
            <a:r>
              <a:rPr lang="en-US" sz="3200" dirty="0" smtClean="0">
                <a:solidFill>
                  <a:schemeClr val="bg1">
                    <a:lumMod val="95000"/>
                  </a:schemeClr>
                </a:solidFill>
                <a:latin typeface="Tahoma" pitchFamily="34" charset="0"/>
                <a:ea typeface="Tahoma" pitchFamily="34" charset="0"/>
                <a:cs typeface="Tahoma" pitchFamily="34" charset="0"/>
              </a:rPr>
              <a:t>“And we know that all things work together for good to those who love God, to those who are the called according to His purpose.”</a:t>
            </a:r>
            <a:br>
              <a:rPr lang="en-US" sz="3200" dirty="0" smtClean="0">
                <a:solidFill>
                  <a:schemeClr val="bg1">
                    <a:lumMod val="95000"/>
                  </a:schemeClr>
                </a:solidFill>
                <a:latin typeface="Tahoma" pitchFamily="34" charset="0"/>
                <a:ea typeface="Tahoma" pitchFamily="34" charset="0"/>
                <a:cs typeface="Tahoma" pitchFamily="34" charset="0"/>
              </a:rPr>
            </a:br>
            <a:r>
              <a:rPr lang="en-US" sz="3200" dirty="0" smtClean="0">
                <a:solidFill>
                  <a:srgbClr val="FFFF00"/>
                </a:solidFill>
                <a:latin typeface="Tahoma" pitchFamily="34" charset="0"/>
                <a:ea typeface="Tahoma" pitchFamily="34" charset="0"/>
                <a:cs typeface="Tahoma" pitchFamily="34" charset="0"/>
              </a:rPr>
              <a:t>– Romans 8:28</a:t>
            </a:r>
            <a:endParaRPr lang="en-US" sz="3200" dirty="0">
              <a:solidFill>
                <a:srgbClr val="FFFF0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2286000"/>
            <a:ext cx="4114800" cy="2133600"/>
          </a:xfrm>
        </p:spPr>
        <p:txBody>
          <a:bodyPr anchor="ctr">
            <a:noAutofit/>
          </a:bodyPr>
          <a:lstStyle/>
          <a:p>
            <a:r>
              <a:rPr lang="en-US" sz="4000" dirty="0" smtClean="0">
                <a:solidFill>
                  <a:srgbClr val="FFFF00"/>
                </a:solidFill>
                <a:latin typeface="Tahoma" pitchFamily="34" charset="0"/>
                <a:ea typeface="Tahoma" pitchFamily="34" charset="0"/>
                <a:cs typeface="Tahoma" pitchFamily="34" charset="0"/>
              </a:rPr>
              <a:t>III.  Remember, Sunday is Coming!</a:t>
            </a:r>
            <a:endParaRPr lang="en-US" sz="4000" dirty="0">
              <a:solidFill>
                <a:srgbClr val="FFFF00"/>
              </a:solidFill>
              <a:latin typeface="Tahoma" pitchFamily="34" charset="0"/>
              <a:ea typeface="Tahoma" pitchFamily="34" charset="0"/>
              <a:cs typeface="Tahoma" pitchFamily="34" charset="0"/>
            </a:endParaRPr>
          </a:p>
        </p:txBody>
      </p:sp>
      <p:sp>
        <p:nvSpPr>
          <p:cNvPr id="3" name="Title 1"/>
          <p:cNvSpPr txBox="1">
            <a:spLocks/>
          </p:cNvSpPr>
          <p:nvPr/>
        </p:nvSpPr>
        <p:spPr>
          <a:xfrm>
            <a:off x="4267200" y="762000"/>
            <a:ext cx="4114800" cy="121920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lumMod val="95000"/>
                  </a:schemeClr>
                </a:solidFill>
                <a:effectLst/>
                <a:uLnTx/>
                <a:uFillTx/>
                <a:latin typeface="Tahoma" pitchFamily="34" charset="0"/>
                <a:ea typeface="Tahoma" pitchFamily="34" charset="0"/>
                <a:cs typeface="Tahoma" pitchFamily="34" charset="0"/>
              </a:rPr>
              <a:t>To Get</a:t>
            </a:r>
            <a:r>
              <a:rPr kumimoji="0" lang="en-US" sz="3200" b="0" i="0" u="none" strike="noStrike" kern="1200" cap="none" spc="0" normalizeH="0" noProof="0" dirty="0" smtClean="0">
                <a:ln>
                  <a:noFill/>
                </a:ln>
                <a:solidFill>
                  <a:schemeClr val="bg1">
                    <a:lumMod val="95000"/>
                  </a:schemeClr>
                </a:solidFill>
                <a:effectLst/>
                <a:uLnTx/>
                <a:uFillTx/>
                <a:latin typeface="Tahoma" pitchFamily="34" charset="0"/>
                <a:ea typeface="Tahoma" pitchFamily="34" charset="0"/>
                <a:cs typeface="Tahoma" pitchFamily="34" charset="0"/>
              </a:rPr>
              <a:t> Through “Somber Saturday”…</a:t>
            </a:r>
            <a:endParaRPr kumimoji="0" lang="en-US" sz="3200" b="0" i="0" u="none" strike="noStrike" kern="1200" cap="none" spc="0" normalizeH="0" baseline="0" noProof="0" dirty="0">
              <a:ln>
                <a:noFill/>
              </a:ln>
              <a:solidFill>
                <a:schemeClr val="bg1">
                  <a:lumMod val="95000"/>
                </a:schemeClr>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3400" y="685800"/>
            <a:ext cx="3962400" cy="4952999"/>
          </a:xfrm>
        </p:spPr>
        <p:txBody>
          <a:bodyPr anchor="ctr">
            <a:noAutofit/>
          </a:bodyPr>
          <a:lstStyle/>
          <a:p>
            <a:r>
              <a:rPr lang="en-US" sz="3000" dirty="0" smtClean="0">
                <a:solidFill>
                  <a:schemeClr val="bg1">
                    <a:lumMod val="95000"/>
                  </a:schemeClr>
                </a:solidFill>
                <a:latin typeface="Tahoma" pitchFamily="34" charset="0"/>
                <a:ea typeface="Tahoma" pitchFamily="34" charset="0"/>
                <a:cs typeface="Tahoma" pitchFamily="34" charset="0"/>
              </a:rPr>
              <a:t>“Yea</a:t>
            </a:r>
            <a:r>
              <a:rPr lang="en-US" sz="3000" dirty="0">
                <a:solidFill>
                  <a:schemeClr val="bg1">
                    <a:lumMod val="95000"/>
                  </a:schemeClr>
                </a:solidFill>
                <a:latin typeface="Tahoma" pitchFamily="34" charset="0"/>
                <a:ea typeface="Tahoma" pitchFamily="34" charset="0"/>
                <a:cs typeface="Tahoma" pitchFamily="34" charset="0"/>
              </a:rPr>
              <a:t>, though I walk </a:t>
            </a:r>
            <a:r>
              <a:rPr lang="en-US" sz="3000" u="sng" dirty="0">
                <a:solidFill>
                  <a:srgbClr val="FFFF00"/>
                </a:solidFill>
                <a:latin typeface="Tahoma" pitchFamily="34" charset="0"/>
                <a:ea typeface="Tahoma" pitchFamily="34" charset="0"/>
                <a:cs typeface="Tahoma" pitchFamily="34" charset="0"/>
              </a:rPr>
              <a:t>through</a:t>
            </a:r>
            <a:r>
              <a:rPr lang="en-US" sz="3000" dirty="0">
                <a:solidFill>
                  <a:schemeClr val="bg1">
                    <a:lumMod val="95000"/>
                  </a:schemeClr>
                </a:solidFill>
                <a:latin typeface="Tahoma" pitchFamily="34" charset="0"/>
                <a:ea typeface="Tahoma" pitchFamily="34" charset="0"/>
                <a:cs typeface="Tahoma" pitchFamily="34" charset="0"/>
              </a:rPr>
              <a:t> the valley of the shadow of death, I will fear no evil; For You are with me; Your rod and Your staff, they comfort me</a:t>
            </a:r>
            <a:r>
              <a:rPr lang="en-US" sz="3000" dirty="0" smtClean="0">
                <a:solidFill>
                  <a:schemeClr val="bg1">
                    <a:lumMod val="95000"/>
                  </a:schemeClr>
                </a:solidFill>
                <a:latin typeface="Tahoma" pitchFamily="34" charset="0"/>
                <a:ea typeface="Tahoma" pitchFamily="34" charset="0"/>
                <a:cs typeface="Tahoma" pitchFamily="34" charset="0"/>
              </a:rPr>
              <a:t>.”</a:t>
            </a:r>
            <a:br>
              <a:rPr lang="en-US" sz="3000" dirty="0" smtClean="0">
                <a:solidFill>
                  <a:schemeClr val="bg1">
                    <a:lumMod val="95000"/>
                  </a:schemeClr>
                </a:solidFill>
                <a:latin typeface="Tahoma" pitchFamily="34" charset="0"/>
                <a:ea typeface="Tahoma" pitchFamily="34" charset="0"/>
                <a:cs typeface="Tahoma" pitchFamily="34" charset="0"/>
              </a:rPr>
            </a:br>
            <a:r>
              <a:rPr lang="en-US" sz="3000" dirty="0" smtClean="0">
                <a:solidFill>
                  <a:srgbClr val="FFFF00"/>
                </a:solidFill>
                <a:latin typeface="Tahoma" pitchFamily="34" charset="0"/>
                <a:ea typeface="Tahoma" pitchFamily="34" charset="0"/>
                <a:cs typeface="Tahoma" pitchFamily="34" charset="0"/>
              </a:rPr>
              <a:t>-- </a:t>
            </a:r>
            <a:r>
              <a:rPr lang="en-US" sz="3000" dirty="0">
                <a:solidFill>
                  <a:srgbClr val="FFFF00"/>
                </a:solidFill>
                <a:latin typeface="Tahoma" pitchFamily="34" charset="0"/>
                <a:ea typeface="Tahoma" pitchFamily="34" charset="0"/>
                <a:cs typeface="Tahoma" pitchFamily="34" charset="0"/>
              </a:rPr>
              <a:t>Psalm </a:t>
            </a:r>
            <a:r>
              <a:rPr lang="en-US" sz="3000" dirty="0" smtClean="0">
                <a:solidFill>
                  <a:srgbClr val="FFFF00"/>
                </a:solidFill>
                <a:latin typeface="Tahoma" pitchFamily="34" charset="0"/>
                <a:ea typeface="Tahoma" pitchFamily="34" charset="0"/>
                <a:cs typeface="Tahoma" pitchFamily="34" charset="0"/>
              </a:rPr>
              <a:t>23:4</a:t>
            </a:r>
            <a:endParaRPr lang="en-US" sz="3000" dirty="0">
              <a:solidFill>
                <a:srgbClr val="FFFF0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491</Words>
  <Application>Microsoft Office PowerPoint</Application>
  <PresentationFormat>On-screen Show (4:3)</PresentationFormat>
  <Paragraphs>21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Tahoma</vt:lpstr>
      <vt:lpstr>Office Theme</vt:lpstr>
      <vt:lpstr>PowerPoint Presentation</vt:lpstr>
      <vt:lpstr>"Saturday in the park I think it was the Fourth of July People dancing, people laughing A man selling ice cream, Singing Italian songs…” -- From a song sung by Chicago</vt:lpstr>
      <vt:lpstr>“Somber Saturday”</vt:lpstr>
      <vt:lpstr>“55And the women who had come with Him from Galilee followed after, and they observed the tomb and how His body was laid. 56Then they returned and prepared spices and fragrant oils. And they rested on the Sabbath according to the commandment.” – Luke 23:55-56</vt:lpstr>
      <vt:lpstr>“62On the next day, which followed the Day of Preparation, the chief priests and Pharisees gathered together to Pilate, 63saying, ‘Sir, we remember, while He was still alive, how that deceiver said, “After three days I will rise.”’”</vt:lpstr>
      <vt:lpstr>“64‘Therefore command that the tomb be made secure until the third day, lest His disciples come by night and steal Him away, and say to the people, “He has risen from the dead.” So the last deception will be worse than the first.’”</vt:lpstr>
      <vt:lpstr>“65Pilate said to them, ‘You have a guard; go your way, make it as secure as you know how.’ 66So they went and made the tomb secure, sealing the stone and setting the guard.”</vt:lpstr>
      <vt:lpstr>“38Then some of the scribes and Pharisees answered, saying, ‘Teacher, we want to see a sign from You.’ 39But He answered and said to them, ‘An evil and adulterous generation seeks after a sign, and no sign will be given to it except the sign of the prophet Jonah.”</vt:lpstr>
      <vt:lpstr>“40For as Jonah was three days and three nights in the belly of the great fish, so will the Son of Man be three days and three nights in the heart of the earth.’” – Matthew 12:38-40</vt:lpstr>
      <vt:lpstr>I.  Remember, You Are Not Alone</vt:lpstr>
      <vt:lpstr>“Yea, though I walk through the valley of the shadow of death, I will fear no evil; For You are with me; Your rod and Your staff, they comfort me.” -- Psalm 23:4</vt:lpstr>
      <vt:lpstr>“5For He Himself has said, ‘I will never leave you nor forsake you.’ 6So we may boldly say: ‘The LORD is my helper; I will not fear. What can man do to me?’” – Hebrews 13:5b-6</vt:lpstr>
      <vt:lpstr>II.  Remember, God Is Still At Work</vt:lpstr>
      <vt:lpstr>“And we know that all things work together for good to those who love God, to those who are the called according to His purpose.” – Romans 8:28</vt:lpstr>
      <vt:lpstr>III.  Remember, Sunday is Coming!</vt:lpstr>
      <vt:lpstr>“Yea, though I walk through the valley of the shadow of death, I will fear no evil; For You are with me; Your rod and Your staff, they comfort me.” -- Psalm 23:4</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 though I walk through the valley of the shadow of death, I will fear no evil; For You are with me; Your rod and Your staff, they comfort me.” -- Psalm 23:4</dc:title>
  <dc:creator>CWEVERYONE</dc:creator>
  <cp:lastModifiedBy>George Williams</cp:lastModifiedBy>
  <cp:revision>20</cp:revision>
  <dcterms:created xsi:type="dcterms:W3CDTF">2014-09-19T15:47:09Z</dcterms:created>
  <dcterms:modified xsi:type="dcterms:W3CDTF">2016-02-04T13:59:20Z</dcterms:modified>
</cp:coreProperties>
</file>