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2" r:id="rId7"/>
    <p:sldId id="261" r:id="rId8"/>
    <p:sldId id="263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FAD7"/>
    <a:srgbClr val="5B5319"/>
    <a:srgbClr val="F5F2DB"/>
    <a:srgbClr val="FFFFFF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6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5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2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32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1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5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9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6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0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1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B4E1C-5BD7-4C0E-9138-B45381384551}" type="datetimeFigureOut">
              <a:rPr lang="en-US" smtClean="0"/>
              <a:t>11/23/2018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12D2C-3D59-4299-A8DE-1BB694CE9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8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155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56" y="0"/>
            <a:ext cx="708559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dirty="0" smtClean="0">
                <a:ln/>
                <a:latin typeface="Almonte Snow" panose="02000400000000000000" pitchFamily="2" charset="0"/>
              </a:rPr>
              <a:t>SHARING</a:t>
            </a:r>
            <a:endParaRPr lang="en-US" sz="5400" dirty="0">
              <a:ln/>
              <a:latin typeface="Almonte Snow" panose="02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312220"/>
            <a:ext cx="12192000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Ephesians 4:28</a:t>
            </a:r>
          </a:p>
          <a:p>
            <a:pPr algn="ctr"/>
            <a:r>
              <a:rPr lang="en-US" sz="4000" dirty="0" smtClean="0"/>
              <a:t>Let him that stole steal no more: but rather let him labor, working with his hands the thing that is good, that he may have whereof to give to him that hath need.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21309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56" y="0"/>
            <a:ext cx="708559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dirty="0" smtClean="0">
                <a:ln/>
                <a:latin typeface="Almonte Snow" panose="02000400000000000000" pitchFamily="2" charset="0"/>
              </a:rPr>
              <a:t>SHARING</a:t>
            </a:r>
            <a:endParaRPr lang="en-US" sz="5400" dirty="0">
              <a:ln/>
              <a:latin typeface="Almonte Snow" panose="02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722944"/>
            <a:ext cx="12192000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Hebrews 13:16</a:t>
            </a:r>
          </a:p>
          <a:p>
            <a:pPr algn="ctr"/>
            <a:r>
              <a:rPr lang="en-US" sz="4000" dirty="0" smtClean="0"/>
              <a:t>But to do good and to communicate forget not: for with such sacrifices God is well pleased.</a:t>
            </a:r>
          </a:p>
        </p:txBody>
      </p:sp>
    </p:spTree>
    <p:extLst>
      <p:ext uri="{BB962C8B-B14F-4D97-AF65-F5344CB8AC3E}">
        <p14:creationId xmlns:p14="http://schemas.microsoft.com/office/powerpoint/2010/main" val="1682134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56" y="0"/>
            <a:ext cx="708559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dirty="0" smtClean="0">
                <a:ln/>
                <a:latin typeface="Almonte Snow" panose="02000400000000000000" pitchFamily="2" charset="0"/>
              </a:rPr>
              <a:t>SHARING</a:t>
            </a:r>
            <a:endParaRPr lang="en-US" sz="5400" dirty="0">
              <a:ln/>
              <a:latin typeface="Almonte Snow" panose="02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843748"/>
            <a:ext cx="12192000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Man # 1: </a:t>
            </a:r>
          </a:p>
          <a:p>
            <a:pPr algn="ctr"/>
            <a:r>
              <a:rPr lang="en-US" sz="4000" dirty="0" smtClean="0"/>
              <a:t>Wealthy, had expensive clothing, ate fine food fine.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 smtClean="0"/>
              <a:t>Man # 2</a:t>
            </a:r>
          </a:p>
          <a:p>
            <a:pPr algn="ctr"/>
            <a:r>
              <a:rPr lang="en-US" sz="4000" dirty="0" smtClean="0"/>
              <a:t>“Laid at gate” &amp; wanted “crumbs from table” for food.</a:t>
            </a:r>
          </a:p>
          <a:p>
            <a:pPr algn="ctr"/>
            <a:r>
              <a:rPr lang="en-US" sz="4000" dirty="0" smtClean="0"/>
              <a:t>Dogs came and licked his sores.</a:t>
            </a:r>
          </a:p>
        </p:txBody>
      </p:sp>
    </p:spTree>
    <p:extLst>
      <p:ext uri="{BB962C8B-B14F-4D97-AF65-F5344CB8AC3E}">
        <p14:creationId xmlns:p14="http://schemas.microsoft.com/office/powerpoint/2010/main" val="1373619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56" y="0"/>
            <a:ext cx="708559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dirty="0" smtClean="0">
                <a:ln/>
                <a:latin typeface="Almonte Snow" panose="02000400000000000000" pitchFamily="2" charset="0"/>
              </a:rPr>
              <a:t>SHARING</a:t>
            </a:r>
            <a:endParaRPr lang="en-US" sz="5400" dirty="0">
              <a:ln/>
              <a:latin typeface="Almonte Snow" panose="02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748745"/>
            <a:ext cx="12192000" cy="3970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Luke 16:23-24</a:t>
            </a:r>
          </a:p>
          <a:p>
            <a:pPr algn="ctr"/>
            <a:r>
              <a:rPr lang="en-US" sz="3600" dirty="0"/>
              <a:t> And in Hades he lifted up his eyes, being in torments, and </a:t>
            </a:r>
            <a:r>
              <a:rPr lang="en-US" sz="3600" dirty="0" err="1"/>
              <a:t>seeth</a:t>
            </a:r>
            <a:r>
              <a:rPr lang="en-US" sz="3600" dirty="0"/>
              <a:t> Abraham afar off, and Lazarus in his bosom.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24 And he cried and said, Father Abraham, have mercy on me, and send Lazarus, that he may dip the tip of his finger in water, and cool my tongue; for I am in anguish in this </a:t>
            </a:r>
            <a:r>
              <a:rPr lang="en-US" sz="3600" dirty="0" smtClean="0"/>
              <a:t>flame.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447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56" y="0"/>
            <a:ext cx="708559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dirty="0" smtClean="0">
                <a:ln/>
                <a:latin typeface="Almonte Snow" panose="02000400000000000000" pitchFamily="2" charset="0"/>
              </a:rPr>
              <a:t>SHARING</a:t>
            </a:r>
            <a:endParaRPr lang="en-US" sz="5400" dirty="0">
              <a:ln/>
              <a:latin typeface="Almonte Snow" panose="02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154710"/>
            <a:ext cx="12192000" cy="31700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Luke 3:11</a:t>
            </a:r>
          </a:p>
          <a:p>
            <a:pPr algn="ctr"/>
            <a:r>
              <a:rPr lang="en-US" sz="4000" dirty="0" smtClean="0"/>
              <a:t>And he answered and said unto them, He that hath two coats, let him impart to him that hath none; and he that hath food, let him do likewise.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238902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56" y="0"/>
            <a:ext cx="708559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dirty="0" smtClean="0">
                <a:ln/>
                <a:latin typeface="Almonte Snow" panose="02000400000000000000" pitchFamily="2" charset="0"/>
              </a:rPr>
              <a:t>SHARING</a:t>
            </a:r>
            <a:endParaRPr lang="en-US" sz="5400" dirty="0">
              <a:ln/>
              <a:latin typeface="Almonte Snow" panose="02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154710"/>
            <a:ext cx="12192000" cy="31700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2 Corinthians 9:7</a:t>
            </a:r>
          </a:p>
          <a:p>
            <a:pPr algn="ctr"/>
            <a:r>
              <a:rPr lang="en-US" sz="4000" dirty="0" smtClean="0"/>
              <a:t>(Let) each man (do) according as he hath purposed in his heart: not grudgingly, or of necessity: for God </a:t>
            </a:r>
            <a:r>
              <a:rPr lang="en-US" sz="4000" dirty="0" err="1" smtClean="0"/>
              <a:t>loveth</a:t>
            </a:r>
            <a:r>
              <a:rPr lang="en-US" sz="4000" dirty="0" smtClean="0"/>
              <a:t> a cheerful giver.</a:t>
            </a:r>
          </a:p>
          <a:p>
            <a:pPr algn="ctr"/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893469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56" y="0"/>
            <a:ext cx="708559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dirty="0" smtClean="0">
                <a:ln/>
                <a:latin typeface="Almonte Snow" panose="02000400000000000000" pitchFamily="2" charset="0"/>
              </a:rPr>
              <a:t>SHARING</a:t>
            </a:r>
            <a:endParaRPr lang="en-US" sz="5400" dirty="0">
              <a:ln/>
              <a:latin typeface="Almonte Snow" panose="02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154710"/>
            <a:ext cx="12192000" cy="31700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Luke </a:t>
            </a:r>
            <a:r>
              <a:rPr lang="en-US" sz="4000" dirty="0" smtClean="0"/>
              <a:t>2:13-14</a:t>
            </a:r>
            <a:endParaRPr lang="en-US" sz="4000" dirty="0"/>
          </a:p>
          <a:p>
            <a:pPr algn="ctr"/>
            <a:r>
              <a:rPr lang="en-US" sz="4000" dirty="0" smtClean="0"/>
              <a:t>And </a:t>
            </a:r>
            <a:r>
              <a:rPr lang="en-US" sz="4000" dirty="0"/>
              <a:t>suddenly there was with the angel a multitude of the heavenly host praising God, and saying</a:t>
            </a:r>
            <a:r>
              <a:rPr lang="en-US" sz="4000" dirty="0" smtClean="0"/>
              <a:t>, 14 </a:t>
            </a:r>
            <a:r>
              <a:rPr lang="en-US" sz="4000" dirty="0"/>
              <a:t>Glory to God in the highest, And on earth peace among men in whom he is well pleased</a:t>
            </a:r>
            <a:r>
              <a:rPr lang="en-US" sz="4000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51803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56" y="0"/>
            <a:ext cx="708559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dirty="0" smtClean="0">
                <a:ln/>
                <a:latin typeface="Almonte Snow" panose="02000400000000000000" pitchFamily="2" charset="0"/>
              </a:rPr>
              <a:t>SHARING</a:t>
            </a:r>
            <a:endParaRPr lang="en-US" sz="5400" dirty="0">
              <a:ln/>
              <a:latin typeface="Almonte Snow" panose="02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755641"/>
            <a:ext cx="12192000" cy="3970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Revelation 14:6-7</a:t>
            </a:r>
          </a:p>
          <a:p>
            <a:pPr algn="ctr"/>
            <a:r>
              <a:rPr lang="en-US" sz="3600" dirty="0" smtClean="0"/>
              <a:t>And </a:t>
            </a:r>
            <a:r>
              <a:rPr lang="en-US" sz="3600" dirty="0"/>
              <a:t>I saw another angel flying in mid heaven, having eternal good tidings to proclaim unto them that dwell on the earth, and unto every nation and tribe and tongue and people</a:t>
            </a:r>
            <a:r>
              <a:rPr lang="en-US" sz="3600" dirty="0" smtClean="0"/>
              <a:t>; 7 </a:t>
            </a:r>
            <a:r>
              <a:rPr lang="en-US" sz="3600" dirty="0"/>
              <a:t>and he </a:t>
            </a:r>
            <a:r>
              <a:rPr lang="en-US" sz="3600" dirty="0" err="1"/>
              <a:t>saith</a:t>
            </a:r>
            <a:r>
              <a:rPr lang="en-US" sz="3600" dirty="0"/>
              <a:t> with a great voice, Fear God, and give him glory; for the hour of his judgment is come: and worship him that made the heaven and the earth and sea and fountains of </a:t>
            </a:r>
            <a:r>
              <a:rPr lang="en-US" sz="3600" dirty="0" smtClean="0"/>
              <a:t>waters.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7149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373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Almonte Snow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11</cp:revision>
  <dcterms:created xsi:type="dcterms:W3CDTF">2018-11-22T15:45:55Z</dcterms:created>
  <dcterms:modified xsi:type="dcterms:W3CDTF">2018-11-23T16:54:26Z</dcterms:modified>
</cp:coreProperties>
</file>