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50" d="100"/>
          <a:sy n="50" d="100"/>
        </p:scale>
        <p:origin x="7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8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03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3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07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9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42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5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34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99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0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34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48EFB-9241-4BC2-94A1-0E6697B14C0A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54652-1762-4A0C-BBCF-8F481F96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1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265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215900"/>
            <a:ext cx="7480300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</a:rPr>
              <a:t>Almost 300 times in Scripture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</a:rPr>
              <a:t>Ex. </a:t>
            </a:r>
            <a:r>
              <a:rPr lang="en-US" sz="3600" dirty="0" smtClean="0">
                <a:solidFill>
                  <a:schemeClr val="bg1"/>
                </a:solidFill>
              </a:rPr>
              <a:t>15:3; 1 </a:t>
            </a:r>
            <a:r>
              <a:rPr lang="en-US" sz="3600" dirty="0" smtClean="0">
                <a:solidFill>
                  <a:schemeClr val="bg1"/>
                </a:solidFill>
              </a:rPr>
              <a:t>Sam. 4:8-9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</a:rPr>
              <a:t>The book of Psalms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</a:rPr>
              <a:t>1 Sam. </a:t>
            </a:r>
            <a:r>
              <a:rPr lang="en-US" sz="3600" dirty="0" smtClean="0">
                <a:solidFill>
                  <a:schemeClr val="bg1"/>
                </a:solidFill>
              </a:rPr>
              <a:t>17:36, 45</a:t>
            </a:r>
            <a:endParaRPr lang="en-US" sz="3600" dirty="0" smtClean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</a:rPr>
              <a:t>Lord of Hosts (267 times in OT</a:t>
            </a:r>
            <a:r>
              <a:rPr lang="en-US" sz="3600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</a:rPr>
              <a:t>2 Sam. 24; 1 Chron. 21; 1 Sam. 17:47</a:t>
            </a:r>
            <a:endParaRPr lang="en-US" sz="3600" dirty="0" smtClean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  <a:p>
            <a:endParaRPr lang="en-US" sz="4000" dirty="0" smtClean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355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241300"/>
            <a:ext cx="7480300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</a:rPr>
              <a:t>Amos 9:7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</a:rPr>
              <a:t>Jer. 1:10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</a:rPr>
              <a:t>Isa. 13:19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</a:rPr>
              <a:t>Dan. 4:25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</a:rPr>
              <a:t>Lk. </a:t>
            </a:r>
            <a:r>
              <a:rPr lang="en-US" sz="2800" dirty="0" smtClean="0">
                <a:solidFill>
                  <a:schemeClr val="bg1"/>
                </a:solidFill>
              </a:rPr>
              <a:t>2:13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 smtClean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2 Cor. </a:t>
            </a:r>
            <a:r>
              <a:rPr lang="en-US" sz="2800" dirty="0" smtClean="0">
                <a:solidFill>
                  <a:schemeClr val="bg1"/>
                </a:solidFill>
              </a:rPr>
              <a:t>10:3-5</a:t>
            </a:r>
            <a:endParaRPr lang="en-US" sz="2800" dirty="0">
              <a:solidFill>
                <a:schemeClr val="bg1"/>
              </a:solidFill>
            </a:endParaRP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“Not war according to flesh”</a:t>
            </a: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No “fleshly weapons”</a:t>
            </a: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The battle is spiritual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 smtClean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 smtClean="0">
              <a:solidFill>
                <a:schemeClr val="bg1"/>
              </a:solidFill>
            </a:endParaRPr>
          </a:p>
          <a:p>
            <a:endParaRPr lang="en-US" sz="4000" dirty="0" smtClean="0">
              <a:solidFill>
                <a:schemeClr val="bg1"/>
              </a:solidFill>
            </a:endParaRPr>
          </a:p>
          <a:p>
            <a:endParaRPr lang="en-US" sz="4000" dirty="0" smtClean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66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68941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Rev. 14:1-5:</a:t>
            </a:r>
            <a:endParaRPr lang="en-US" sz="3600" dirty="0"/>
          </a:p>
          <a:p>
            <a:r>
              <a:rPr lang="en-US" sz="2800" dirty="0"/>
              <a:t> </a:t>
            </a:r>
          </a:p>
          <a:p>
            <a:r>
              <a:rPr lang="en-US" sz="2800" dirty="0" smtClean="0"/>
              <a:t>And </a:t>
            </a:r>
            <a:r>
              <a:rPr lang="en-US" sz="2800" dirty="0"/>
              <a:t>I saw, and behold, the Lamb standing on the mount Zion, and with him a hundred and forty and four thousand, having his name, and the </a:t>
            </a:r>
            <a:r>
              <a:rPr lang="en-US" sz="3200" i="1" u="sng" dirty="0"/>
              <a:t>name of his Father, written on their foreheads</a:t>
            </a:r>
            <a:r>
              <a:rPr lang="en-US" sz="2800" dirty="0"/>
              <a:t>.  2 And I heard a voice from heaven, as the voice of many waters, and as the voice of a great thunder: and the voice which I heard (was) as (the voice) of harpers harping with their harps:  3 and </a:t>
            </a:r>
            <a:r>
              <a:rPr lang="en-US" sz="3200" i="1" u="sng" dirty="0"/>
              <a:t>they sing as it were a new song before the throne</a:t>
            </a:r>
            <a:r>
              <a:rPr lang="en-US" sz="2800" dirty="0"/>
              <a:t>, and before the four living creatures and the elders: and no man could learn the song save the hundred and forty and four thousand, (even) they that had been purchased out of the earth.  4 These are they that were not defiled with women; for they are virgins. </a:t>
            </a:r>
            <a:r>
              <a:rPr lang="en-US" sz="2400" i="1" u="sng" dirty="0"/>
              <a:t>These (are) they that follow the Lamb whithersoever he </a:t>
            </a:r>
            <a:r>
              <a:rPr lang="en-US" sz="2400" i="1" u="sng" dirty="0" err="1"/>
              <a:t>goeth</a:t>
            </a:r>
            <a:r>
              <a:rPr lang="en-US" sz="2800" dirty="0"/>
              <a:t>. These were purchased from among men, (to be) the </a:t>
            </a:r>
            <a:r>
              <a:rPr lang="en-US" sz="2800" dirty="0" err="1"/>
              <a:t>firstfruits</a:t>
            </a:r>
            <a:r>
              <a:rPr lang="en-US" sz="2800" dirty="0"/>
              <a:t> unto God and unto the Lamb.  5 </a:t>
            </a:r>
            <a:r>
              <a:rPr lang="en-US" sz="3200" i="1" u="sng" dirty="0"/>
              <a:t>And in their mouth was found no lie: they are without blemish</a:t>
            </a:r>
            <a:r>
              <a:rPr lang="en-US" sz="2800" dirty="0" smtClean="0"/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924047" y="5970865"/>
            <a:ext cx="3760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Am I AWOL?</a:t>
            </a:r>
            <a:endParaRPr lang="en-US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932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68</Words>
  <Application>Microsoft Office PowerPoint</Application>
  <PresentationFormat>Widescreen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17</cp:revision>
  <dcterms:created xsi:type="dcterms:W3CDTF">2018-11-15T16:35:07Z</dcterms:created>
  <dcterms:modified xsi:type="dcterms:W3CDTF">2018-11-18T03:09:48Z</dcterms:modified>
</cp:coreProperties>
</file>